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57" r:id="rId4"/>
    <p:sldId id="269" r:id="rId5"/>
    <p:sldId id="268" r:id="rId6"/>
    <p:sldId id="259" r:id="rId7"/>
    <p:sldId id="260" r:id="rId8"/>
    <p:sldId id="261" r:id="rId9"/>
    <p:sldId id="262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13"/>
    <p:restoredTop sz="94694"/>
  </p:normalViewPr>
  <p:slideViewPr>
    <p:cSldViewPr snapToGrid="0">
      <p:cViewPr varScale="1">
        <p:scale>
          <a:sx n="81" d="100"/>
          <a:sy n="81" d="100"/>
        </p:scale>
        <p:origin x="216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A5A09-E37F-4797-51D1-1AAA343D4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DC94C2-7AFA-0462-67CE-8362E45D2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EFF48-76B0-ACDF-EBD4-D7BFD03B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4866-2DC5-9445-8837-FD7188362486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CEF0A-D7BE-80AE-576F-60D8C3729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BB847-79D9-FA33-6920-CCF695B2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FE43-69EC-C444-839C-5B23165A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0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BBF4B-C06D-AB27-EEFD-B76ED9D99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431EB-378A-49AB-2E7C-25CCB0299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47867-E535-A44E-4CA2-0230EC897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4866-2DC5-9445-8837-FD7188362486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F10EA-1BA6-394D-5CFB-20B00AF48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3F0D8-2AA9-FE49-F96F-D5E65F8E0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FE43-69EC-C444-839C-5B23165A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02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ED6A2C-1037-840E-DE9C-BB251156C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824601-65E2-7A5E-4CDA-1EB0EB60B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8F642-C597-19B3-3052-025C402D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4866-2DC5-9445-8837-FD7188362486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D0E5A-B1A3-8501-EB0E-A28B0CE7D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C8C17-A858-4671-0BFB-5B866D4B6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FE43-69EC-C444-839C-5B23165A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5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E66E6-AF3D-572D-8A3A-A96EDEF0B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AB58A-5014-7C2A-0D87-3E0260954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EDE5B-6C90-7956-CFBA-DAF557B5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4866-2DC5-9445-8837-FD7188362486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89566-06A7-0333-6082-08628BBD6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A6AED-46A1-75DA-E63C-9EA82F47C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FE43-69EC-C444-839C-5B23165A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7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52672-FBB9-95ED-0CCF-CC79C1B6B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4843E-D1A1-A377-BAA3-59F39B4D2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80F8D-1BDF-5901-48EE-03DB2959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4866-2DC5-9445-8837-FD7188362486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23691-367A-6701-9BAC-25DFE955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3D83C-2374-93B2-5C9C-979157B4D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FE43-69EC-C444-839C-5B23165A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0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9C73F-2D9E-8515-B025-44289F126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776F3-661D-3466-8033-A9041A04A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A0A20-A93F-6C80-3E26-E3883747A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B0803-7F3B-DF16-CEBC-D6AE5A4D3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4866-2DC5-9445-8837-FD7188362486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D086C-B80F-D889-C399-F18770D18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5F691-A66C-6A9F-8AE1-804B56304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FE43-69EC-C444-839C-5B23165A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8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2BF5-1C05-BEAD-07CC-47E5A23F7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966D5-E9FB-7D0C-85FA-BC1970A79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9F981-226A-3AC3-FA21-C6843A9A9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CDF48-C437-30F1-F458-6A6B365033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74EA5D-E3B6-0191-B994-B3F8E2E103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4402E8-BB64-6177-70EE-4636C7CE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4866-2DC5-9445-8837-FD7188362486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45475B-1B83-7A1F-DEA2-860928D6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8C6C7F-4E91-24A4-7505-4F1BE1FC2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FE43-69EC-C444-839C-5B23165A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8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7F706-ACF8-08FE-5A05-3666E9ED3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B8063B-09A5-1FCC-EBEA-7A36F01A8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4866-2DC5-9445-8837-FD7188362486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1BE6F-285B-62D3-A3C2-57073563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6F27B-A6A8-5E0F-082C-ABAF8F4C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FE43-69EC-C444-839C-5B23165A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5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E27175-18AF-A7D3-CC14-F48B74013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4866-2DC5-9445-8837-FD7188362486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35F136-AFAD-D755-8B02-572A323BD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D8649-7A7A-D9B3-DB82-742E7AF82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FE43-69EC-C444-839C-5B23165A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9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5722B-ABB3-902A-5254-022685CE4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9A257-9C2D-C0BE-C4E0-DF0909D1F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9DA04-E7C5-8294-D4E1-9A6BCF766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FF91B-8DA8-3A9A-77E5-77A8C020B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4866-2DC5-9445-8837-FD7188362486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0153F-792B-C94C-1318-CE3231BB1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6EEA4-827D-112A-13FE-1087EA7EE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FE43-69EC-C444-839C-5B23165A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15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593FF-1C29-B438-6739-3AAB26FD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596612-98B3-6B81-E331-DF068B5F61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BEB4F-B836-9748-D3DB-FDFC2AE85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56791-7DBD-6335-B1C2-FCFF85D12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4866-2DC5-9445-8837-FD7188362486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A6247-EE92-7FC8-988E-63C63B3F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01D06-EB02-43F2-B679-8A475511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FE43-69EC-C444-839C-5B23165A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2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E80EB6-3ECA-459C-09A6-7A5081D86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A7825-3465-0E13-62D0-87572E078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0B375-588E-6026-3A45-5D1EB4001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14866-2DC5-9445-8837-FD7188362486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6278D-202E-7296-4065-B7E36F42B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74515-82E3-F501-8465-269A7FB92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DFE43-69EC-C444-839C-5B23165A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9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gapedia.it/index.php?title=Ayurved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indianexpress.com/opinions/columns/2022/jul/23/ayurveda-is-an-asset-to-indian-healthcare-2479575.html" TargetMode="External"/><Relationship Id="rId2" Type="http://schemas.openxmlformats.org/officeDocument/2006/relationships/hyperlink" Target="https://internationalapn.org/2013/10/02/indi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hanvantari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691661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tionaljournalofresearch.com/2020/07/20/balance-life-with-balance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www.publicdomainpictures.net/view-image.php?image=302476&amp;picture=sunset-yoga" TargetMode="External"/><Relationship Id="rId7" Type="http://schemas.openxmlformats.org/officeDocument/2006/relationships/hyperlink" Target="https://pixabay.com/en/spices-herbs-gal-ingredient-chili-502996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hyperlink" Target="https://libertytvradio.com/covid-19-cure-science-tech-ministry-inaugurates-ctee-for-remedy-using-herbs-natural-compounds/" TargetMode="Externa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indoor, several&#10;&#10;Description automatically generated">
            <a:extLst>
              <a:ext uri="{FF2B5EF4-FFF2-40B4-BE49-F238E27FC236}">
                <a16:creationId xmlns:a16="http://schemas.microsoft.com/office/drawing/2014/main" id="{2BDDB635-0F87-47FE-E2CC-07E527FD25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56755-C164-4959-81EC-01E00062E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306638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FFFF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Ayurveda</a:t>
            </a:r>
            <a:endParaRPr lang="en-US" b="1" dirty="0">
              <a:solidFill>
                <a:srgbClr val="FFFFFF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64022B-A0BE-E042-1519-C1D6C33CB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21054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Submitted by Christina Hoff</a:t>
            </a:r>
          </a:p>
          <a:p>
            <a:r>
              <a:rPr lang="en-US" dirty="0">
                <a:solidFill>
                  <a:srgbClr val="FFFFFF"/>
                </a:solidFill>
              </a:rPr>
              <a:t>Nur 510: Healthcare Across the Population</a:t>
            </a:r>
          </a:p>
          <a:p>
            <a:r>
              <a:rPr lang="en-US" dirty="0">
                <a:solidFill>
                  <a:srgbClr val="FFFFFF"/>
                </a:solidFill>
              </a:rPr>
              <a:t>Dr. Joan </a:t>
            </a:r>
            <a:r>
              <a:rPr lang="en-US" dirty="0" err="1">
                <a:solidFill>
                  <a:srgbClr val="FFFFFF"/>
                </a:solidFill>
              </a:rPr>
              <a:t>Doerner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October 6, 2022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D4CFD1-3084-5416-EBDC-BBA784100B70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yogapedia.it/index.php?title=Ayurved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270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A1B2A-222E-C48C-7919-AFCD59AF5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Health Promotion and Illness Prevention</a:t>
            </a:r>
            <a:br>
              <a:rPr lang="en-US" dirty="0"/>
            </a:br>
            <a:r>
              <a:rPr lang="en-US" dirty="0"/>
              <a:t>Policy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DC465-9F34-505C-514B-5EBB27A19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7" y="2175547"/>
            <a:ext cx="5257802" cy="45153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Resistance is met with medical organizations not wanting to increase the scope of practice for nurses </a:t>
            </a:r>
            <a:r>
              <a:rPr lang="en-US" sz="1900" dirty="0"/>
              <a:t>(</a:t>
            </a:r>
            <a:r>
              <a:rPr lang="en-US" sz="1900" dirty="0" err="1"/>
              <a:t>Kruth</a:t>
            </a:r>
            <a:r>
              <a:rPr lang="en-US" sz="1900" dirty="0"/>
              <a:t>, 2022). </a:t>
            </a:r>
          </a:p>
          <a:p>
            <a:r>
              <a:rPr lang="en-US" dirty="0"/>
              <a:t>The Ayushman Bharat Scheme was launched to address two major components of healthcare (HC) in India:</a:t>
            </a:r>
          </a:p>
          <a:p>
            <a:pPr lvl="1"/>
            <a:r>
              <a:rPr lang="en-US" sz="2600" dirty="0"/>
              <a:t>Health and Wellness Centre (HWC)</a:t>
            </a:r>
          </a:p>
          <a:p>
            <a:pPr lvl="1"/>
            <a:r>
              <a:rPr lang="en-US" sz="2600" dirty="0"/>
              <a:t>National Health Protection Scheme</a:t>
            </a:r>
          </a:p>
          <a:p>
            <a:pPr marL="0" indent="0" algn="r">
              <a:buNone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</a:rPr>
              <a:t>(Nanda &amp;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</a:rPr>
              <a:t>Anilkumar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</a:rPr>
              <a:t>, 2021)</a:t>
            </a:r>
            <a:endParaRPr lang="en-US" sz="19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2B60A-0D0D-B892-B5BA-931BE5021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2193278"/>
            <a:ext cx="5403713" cy="449762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By 2030, goal to have nurse practitioners be the first contact point for patients.</a:t>
            </a:r>
          </a:p>
          <a:p>
            <a:r>
              <a:rPr lang="en-US" dirty="0"/>
              <a:t>Benefits:</a:t>
            </a:r>
          </a:p>
          <a:p>
            <a:pPr lvl="1"/>
            <a:r>
              <a:rPr lang="en-US" sz="2600" dirty="0"/>
              <a:t>Diminish the shortage in the health workforce.</a:t>
            </a:r>
          </a:p>
          <a:p>
            <a:pPr lvl="1"/>
            <a:r>
              <a:rPr lang="en-US" sz="2600" dirty="0"/>
              <a:t>Be cost-effective, accessible, holistic, and patient-centered.</a:t>
            </a:r>
          </a:p>
          <a:p>
            <a:pPr lvl="1"/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Increase patient access</a:t>
            </a:r>
            <a:r>
              <a:rPr lang="en-US" sz="2600" dirty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Nurses will be active in the primary, secondary &amp; tertiary levels within the health system.</a:t>
            </a:r>
          </a:p>
          <a:p>
            <a:pPr marL="0" indent="0" algn="r">
              <a:buNone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</a:rPr>
              <a:t>(Nanda &amp;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</a:rPr>
              <a:t>Anilkumar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</a:rPr>
              <a:t>, 2021)</a:t>
            </a:r>
            <a:endParaRPr lang="en-US" sz="1900" dirty="0"/>
          </a:p>
        </p:txBody>
      </p:sp>
      <p:pic>
        <p:nvPicPr>
          <p:cNvPr id="5" name="Picture 4" descr="A picture containing tool, scissors&#10;&#10;Description automatically generated">
            <a:extLst>
              <a:ext uri="{FF2B5EF4-FFF2-40B4-BE49-F238E27FC236}">
                <a16:creationId xmlns:a16="http://schemas.microsoft.com/office/drawing/2014/main" id="{1D9CC1B6-AC62-E368-C1AF-12030B8E97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831" y="1461716"/>
            <a:ext cx="10150337" cy="596900"/>
          </a:xfrm>
          <a:prstGeom prst="rect">
            <a:avLst/>
          </a:prstGeom>
        </p:spPr>
      </p:pic>
      <p:grpSp>
        <p:nvGrpSpPr>
          <p:cNvPr id="6" name="Content Placeholder 5">
            <a:extLst>
              <a:ext uri="{FF2B5EF4-FFF2-40B4-BE49-F238E27FC236}">
                <a16:creationId xmlns:a16="http://schemas.microsoft.com/office/drawing/2014/main" id="{DA1FDC9C-3518-5701-44E3-B2AE35E59654}"/>
              </a:ext>
            </a:extLst>
          </p:cNvPr>
          <p:cNvGrpSpPr/>
          <p:nvPr/>
        </p:nvGrpSpPr>
        <p:grpSpPr>
          <a:xfrm>
            <a:off x="10211136" y="277825"/>
            <a:ext cx="1654976" cy="2229882"/>
            <a:chOff x="8537942" y="192055"/>
            <a:chExt cx="3485143" cy="4350660"/>
          </a:xfrm>
          <a:solidFill>
            <a:schemeClr val="tx1">
              <a:alpha val="11000"/>
            </a:schemeClr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2D0CE88-4744-7BD3-FA20-1D4FD12150F9}"/>
                </a:ext>
              </a:extLst>
            </p:cNvPr>
            <p:cNvSpPr/>
            <p:nvPr/>
          </p:nvSpPr>
          <p:spPr>
            <a:xfrm flipV="1">
              <a:off x="10117700" y="192055"/>
              <a:ext cx="324289" cy="329752"/>
            </a:xfrm>
            <a:custGeom>
              <a:avLst/>
              <a:gdLst>
                <a:gd name="connsiteX0" fmla="*/ 121144 w 324289"/>
                <a:gd name="connsiteY0" fmla="*/ 311027 h 329752"/>
                <a:gd name="connsiteX1" fmla="*/ 42276 w 324289"/>
                <a:gd name="connsiteY1" fmla="*/ 266153 h 329752"/>
                <a:gd name="connsiteX2" fmla="*/ -4297 w 324289"/>
                <a:gd name="connsiteY2" fmla="*/ 137313 h 329752"/>
                <a:gd name="connsiteX3" fmla="*/ 158199 w 324289"/>
                <a:gd name="connsiteY3" fmla="*/ -12264 h 329752"/>
                <a:gd name="connsiteX4" fmla="*/ 307096 w 324289"/>
                <a:gd name="connsiteY4" fmla="*/ 82921 h 329752"/>
                <a:gd name="connsiteX5" fmla="*/ 319674 w 324289"/>
                <a:gd name="connsiteY5" fmla="*/ 149891 h 329752"/>
                <a:gd name="connsiteX6" fmla="*/ 311515 w 324289"/>
                <a:gd name="connsiteY6" fmla="*/ 210062 h 329752"/>
                <a:gd name="connsiteX7" fmla="*/ 257464 w 324289"/>
                <a:gd name="connsiteY7" fmla="*/ 280431 h 329752"/>
                <a:gd name="connsiteX8" fmla="*/ 191514 w 324289"/>
                <a:gd name="connsiteY8" fmla="*/ 311706 h 329752"/>
                <a:gd name="connsiteX9" fmla="*/ 121144 w 324289"/>
                <a:gd name="connsiteY9" fmla="*/ 311027 h 32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4289" h="329752">
                  <a:moveTo>
                    <a:pt x="121144" y="311027"/>
                  </a:moveTo>
                  <a:cubicBezTo>
                    <a:pt x="87829" y="301508"/>
                    <a:pt x="63693" y="287910"/>
                    <a:pt x="42276" y="266153"/>
                  </a:cubicBezTo>
                  <a:cubicBezTo>
                    <a:pt x="7602" y="231479"/>
                    <a:pt x="-7016" y="190685"/>
                    <a:pt x="-4297" y="137313"/>
                  </a:cubicBezTo>
                  <a:cubicBezTo>
                    <a:pt x="803" y="52326"/>
                    <a:pt x="70832" y="-12264"/>
                    <a:pt x="158199" y="-12264"/>
                  </a:cubicBezTo>
                  <a:cubicBezTo>
                    <a:pt x="224829" y="-12264"/>
                    <a:pt x="277860" y="21731"/>
                    <a:pt x="307096" y="82921"/>
                  </a:cubicBezTo>
                  <a:cubicBezTo>
                    <a:pt x="319334" y="108757"/>
                    <a:pt x="319674" y="109777"/>
                    <a:pt x="319674" y="149891"/>
                  </a:cubicBezTo>
                  <a:cubicBezTo>
                    <a:pt x="319334" y="184226"/>
                    <a:pt x="318314" y="193744"/>
                    <a:pt x="311515" y="210062"/>
                  </a:cubicBezTo>
                  <a:cubicBezTo>
                    <a:pt x="301317" y="236238"/>
                    <a:pt x="281260" y="262414"/>
                    <a:pt x="257464" y="280431"/>
                  </a:cubicBezTo>
                  <a:cubicBezTo>
                    <a:pt x="235707" y="297429"/>
                    <a:pt x="224149" y="302528"/>
                    <a:pt x="191514" y="311706"/>
                  </a:cubicBezTo>
                  <a:cubicBezTo>
                    <a:pt x="163638" y="319525"/>
                    <a:pt x="149700" y="319525"/>
                    <a:pt x="121144" y="311027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3A5E125-1ACB-A89C-AEDE-51AFB289FF95}"/>
                </a:ext>
              </a:extLst>
            </p:cNvPr>
            <p:cNvSpPr/>
            <p:nvPr/>
          </p:nvSpPr>
          <p:spPr>
            <a:xfrm flipV="1">
              <a:off x="8537942" y="205555"/>
              <a:ext cx="1624825" cy="871118"/>
            </a:xfrm>
            <a:custGeom>
              <a:avLst/>
              <a:gdLst>
                <a:gd name="connsiteX0" fmla="*/ 1143808 w 1624825"/>
                <a:gd name="connsiteY0" fmla="*/ 857974 h 871118"/>
                <a:gd name="connsiteX1" fmla="*/ 980633 w 1624825"/>
                <a:gd name="connsiteY1" fmla="*/ 818200 h 871118"/>
                <a:gd name="connsiteX2" fmla="*/ 659382 w 1624825"/>
                <a:gd name="connsiteY2" fmla="*/ 611171 h 871118"/>
                <a:gd name="connsiteX3" fmla="*/ 302436 w 1624825"/>
                <a:gd name="connsiteY3" fmla="*/ 370148 h 871118"/>
                <a:gd name="connsiteX4" fmla="*/ 109346 w 1624825"/>
                <a:gd name="connsiteY4" fmla="*/ 269183 h 871118"/>
                <a:gd name="connsiteX5" fmla="*/ -1817 w 1624825"/>
                <a:gd name="connsiteY5" fmla="*/ 214112 h 871118"/>
                <a:gd name="connsiteX6" fmla="*/ 41016 w 1624825"/>
                <a:gd name="connsiteY6" fmla="*/ 173998 h 871118"/>
                <a:gd name="connsiteX7" fmla="*/ 268781 w 1624825"/>
                <a:gd name="connsiteY7" fmla="*/ 186236 h 871118"/>
                <a:gd name="connsiteX8" fmla="*/ 636605 w 1624825"/>
                <a:gd name="connsiteY8" fmla="*/ 391905 h 871118"/>
                <a:gd name="connsiteX9" fmla="*/ 854852 w 1624825"/>
                <a:gd name="connsiteY9" fmla="*/ 581256 h 871118"/>
                <a:gd name="connsiteX10" fmla="*/ 883408 w 1624825"/>
                <a:gd name="connsiteY10" fmla="*/ 608112 h 871118"/>
                <a:gd name="connsiteX11" fmla="*/ 892247 w 1624825"/>
                <a:gd name="connsiteY11" fmla="*/ 607092 h 871118"/>
                <a:gd name="connsiteX12" fmla="*/ 892587 w 1624825"/>
                <a:gd name="connsiteY12" fmla="*/ 561199 h 871118"/>
                <a:gd name="connsiteX13" fmla="*/ 1099615 w 1624825"/>
                <a:gd name="connsiteY13" fmla="*/ 275642 h 871118"/>
                <a:gd name="connsiteX14" fmla="*/ 1177803 w 1624825"/>
                <a:gd name="connsiteY14" fmla="*/ 267824 h 871118"/>
                <a:gd name="connsiteX15" fmla="*/ 1229815 w 1624825"/>
                <a:gd name="connsiteY15" fmla="*/ 260005 h 871118"/>
                <a:gd name="connsiteX16" fmla="*/ 1218937 w 1624825"/>
                <a:gd name="connsiteY16" fmla="*/ 238588 h 871118"/>
                <a:gd name="connsiteX17" fmla="*/ 1218597 w 1624825"/>
                <a:gd name="connsiteY17" fmla="*/ 147482 h 871118"/>
                <a:gd name="connsiteX18" fmla="*/ 1412367 w 1624825"/>
                <a:gd name="connsiteY18" fmla="*/ -3455 h 871118"/>
                <a:gd name="connsiteX19" fmla="*/ 1544947 w 1624825"/>
                <a:gd name="connsiteY19" fmla="*/ -5155 h 871118"/>
                <a:gd name="connsiteX20" fmla="*/ 1622455 w 1624825"/>
                <a:gd name="connsiteY20" fmla="*/ 25101 h 871118"/>
                <a:gd name="connsiteX21" fmla="*/ 1616676 w 1624825"/>
                <a:gd name="connsiteY21" fmla="*/ 281422 h 871118"/>
                <a:gd name="connsiteX22" fmla="*/ 1587101 w 1624825"/>
                <a:gd name="connsiteY22" fmla="*/ 275303 h 871118"/>
                <a:gd name="connsiteX23" fmla="*/ 1461660 w 1624825"/>
                <a:gd name="connsiteY23" fmla="*/ 273263 h 871118"/>
                <a:gd name="connsiteX24" fmla="*/ 1349477 w 1624825"/>
                <a:gd name="connsiteY24" fmla="*/ 413661 h 871118"/>
                <a:gd name="connsiteX25" fmla="*/ 1349477 w 1624825"/>
                <a:gd name="connsiteY25" fmla="*/ 436098 h 871118"/>
                <a:gd name="connsiteX26" fmla="*/ 1394690 w 1624825"/>
                <a:gd name="connsiteY26" fmla="*/ 482331 h 871118"/>
                <a:gd name="connsiteX27" fmla="*/ 1471858 w 1624825"/>
                <a:gd name="connsiteY27" fmla="*/ 629529 h 871118"/>
                <a:gd name="connsiteX28" fmla="*/ 1451461 w 1624825"/>
                <a:gd name="connsiteY28" fmla="*/ 716215 h 871118"/>
                <a:gd name="connsiteX29" fmla="*/ 1259391 w 1624825"/>
                <a:gd name="connsiteY29" fmla="*/ 855254 h 871118"/>
                <a:gd name="connsiteX30" fmla="*/ 1143808 w 1624825"/>
                <a:gd name="connsiteY30" fmla="*/ 857974 h 87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24825" h="871118">
                  <a:moveTo>
                    <a:pt x="1143808" y="857974"/>
                  </a:moveTo>
                  <a:cubicBezTo>
                    <a:pt x="1067660" y="849135"/>
                    <a:pt x="1022107" y="837917"/>
                    <a:pt x="980633" y="818200"/>
                  </a:cubicBezTo>
                  <a:cubicBezTo>
                    <a:pt x="915703" y="787605"/>
                    <a:pt x="812359" y="720975"/>
                    <a:pt x="659382" y="611171"/>
                  </a:cubicBezTo>
                  <a:cubicBezTo>
                    <a:pt x="472750" y="476892"/>
                    <a:pt x="404421" y="430999"/>
                    <a:pt x="302436" y="370148"/>
                  </a:cubicBezTo>
                  <a:cubicBezTo>
                    <a:pt x="221869" y="321875"/>
                    <a:pt x="182435" y="301479"/>
                    <a:pt x="109346" y="269183"/>
                  </a:cubicBezTo>
                  <a:cubicBezTo>
                    <a:pt x="36597" y="236888"/>
                    <a:pt x="1242" y="219551"/>
                    <a:pt x="-1817" y="214112"/>
                  </a:cubicBezTo>
                  <a:cubicBezTo>
                    <a:pt x="-5557" y="208333"/>
                    <a:pt x="22659" y="181817"/>
                    <a:pt x="41016" y="173998"/>
                  </a:cubicBezTo>
                  <a:cubicBezTo>
                    <a:pt x="89629" y="152921"/>
                    <a:pt x="191613" y="158360"/>
                    <a:pt x="268781" y="186236"/>
                  </a:cubicBezTo>
                  <a:cubicBezTo>
                    <a:pt x="349689" y="215132"/>
                    <a:pt x="489408" y="293320"/>
                    <a:pt x="636605" y="391905"/>
                  </a:cubicBezTo>
                  <a:cubicBezTo>
                    <a:pt x="760687" y="475192"/>
                    <a:pt x="810999" y="518706"/>
                    <a:pt x="854852" y="581256"/>
                  </a:cubicBezTo>
                  <a:cubicBezTo>
                    <a:pt x="871850" y="605392"/>
                    <a:pt x="875589" y="609132"/>
                    <a:pt x="883408" y="608112"/>
                  </a:cubicBezTo>
                  <a:lnTo>
                    <a:pt x="892247" y="607092"/>
                  </a:lnTo>
                  <a:lnTo>
                    <a:pt x="892587" y="561199"/>
                  </a:lnTo>
                  <a:cubicBezTo>
                    <a:pt x="894286" y="415701"/>
                    <a:pt x="971794" y="308957"/>
                    <a:pt x="1099615" y="275642"/>
                  </a:cubicBezTo>
                  <a:cubicBezTo>
                    <a:pt x="1120352" y="270203"/>
                    <a:pt x="1138709" y="268164"/>
                    <a:pt x="1177803" y="267824"/>
                  </a:cubicBezTo>
                  <a:cubicBezTo>
                    <a:pt x="1226756" y="267144"/>
                    <a:pt x="1228795" y="266804"/>
                    <a:pt x="1229815" y="260005"/>
                  </a:cubicBezTo>
                  <a:cubicBezTo>
                    <a:pt x="1230495" y="255925"/>
                    <a:pt x="1226076" y="247087"/>
                    <a:pt x="1218937" y="238588"/>
                  </a:cubicBezTo>
                  <a:cubicBezTo>
                    <a:pt x="1198540" y="214452"/>
                    <a:pt x="1198540" y="187256"/>
                    <a:pt x="1218597" y="147482"/>
                  </a:cubicBezTo>
                  <a:cubicBezTo>
                    <a:pt x="1251912" y="80852"/>
                    <a:pt x="1331800" y="18642"/>
                    <a:pt x="1412367" y="-3455"/>
                  </a:cubicBezTo>
                  <a:cubicBezTo>
                    <a:pt x="1447382" y="-13314"/>
                    <a:pt x="1505173" y="-13993"/>
                    <a:pt x="1544947" y="-5155"/>
                  </a:cubicBezTo>
                  <a:cubicBezTo>
                    <a:pt x="1575883" y="1984"/>
                    <a:pt x="1620076" y="18982"/>
                    <a:pt x="1622455" y="25101"/>
                  </a:cubicBezTo>
                  <a:cubicBezTo>
                    <a:pt x="1623815" y="29860"/>
                    <a:pt x="1618376" y="279722"/>
                    <a:pt x="1616676" y="281422"/>
                  </a:cubicBezTo>
                  <a:cubicBezTo>
                    <a:pt x="1615996" y="282102"/>
                    <a:pt x="1602738" y="279382"/>
                    <a:pt x="1587101" y="275303"/>
                  </a:cubicBezTo>
                  <a:cubicBezTo>
                    <a:pt x="1550386" y="265444"/>
                    <a:pt x="1489536" y="264764"/>
                    <a:pt x="1461660" y="273263"/>
                  </a:cubicBezTo>
                  <a:cubicBezTo>
                    <a:pt x="1396050" y="293660"/>
                    <a:pt x="1349477" y="351791"/>
                    <a:pt x="1349477" y="413661"/>
                  </a:cubicBezTo>
                  <a:lnTo>
                    <a:pt x="1349477" y="436098"/>
                  </a:lnTo>
                  <a:lnTo>
                    <a:pt x="1394690" y="482331"/>
                  </a:lnTo>
                  <a:cubicBezTo>
                    <a:pt x="1454181" y="544202"/>
                    <a:pt x="1471858" y="577517"/>
                    <a:pt x="1471858" y="629529"/>
                  </a:cubicBezTo>
                  <a:cubicBezTo>
                    <a:pt x="1471858" y="661484"/>
                    <a:pt x="1466419" y="683920"/>
                    <a:pt x="1451461" y="716215"/>
                  </a:cubicBezTo>
                  <a:cubicBezTo>
                    <a:pt x="1411348" y="802902"/>
                    <a:pt x="1359675" y="840297"/>
                    <a:pt x="1259391" y="855254"/>
                  </a:cubicBezTo>
                  <a:cubicBezTo>
                    <a:pt x="1228795" y="859674"/>
                    <a:pt x="1170324" y="861373"/>
                    <a:pt x="1143808" y="857974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FBE2C99-972D-5723-C4FF-1CBB22ED808F}"/>
                </a:ext>
              </a:extLst>
            </p:cNvPr>
            <p:cNvSpPr/>
            <p:nvPr/>
          </p:nvSpPr>
          <p:spPr>
            <a:xfrm flipV="1">
              <a:off x="10398260" y="205774"/>
              <a:ext cx="1624825" cy="870899"/>
            </a:xfrm>
            <a:custGeom>
              <a:avLst/>
              <a:gdLst>
                <a:gd name="connsiteX0" fmla="*/ 352802 w 1624825"/>
                <a:gd name="connsiteY0" fmla="*/ 855255 h 870899"/>
                <a:gd name="connsiteX1" fmla="*/ 164130 w 1624825"/>
                <a:gd name="connsiteY1" fmla="*/ 716216 h 870899"/>
                <a:gd name="connsiteX2" fmla="*/ 165150 w 1624825"/>
                <a:gd name="connsiteY2" fmla="*/ 549301 h 870899"/>
                <a:gd name="connsiteX3" fmla="*/ 221242 w 1624825"/>
                <a:gd name="connsiteY3" fmla="*/ 482331 h 870899"/>
                <a:gd name="connsiteX4" fmla="*/ 266115 w 1624825"/>
                <a:gd name="connsiteY4" fmla="*/ 436098 h 870899"/>
                <a:gd name="connsiteX5" fmla="*/ 266115 w 1624825"/>
                <a:gd name="connsiteY5" fmla="*/ 413662 h 870899"/>
                <a:gd name="connsiteX6" fmla="*/ 153932 w 1624825"/>
                <a:gd name="connsiteY6" fmla="*/ 273263 h 870899"/>
                <a:gd name="connsiteX7" fmla="*/ 28491 w 1624825"/>
                <a:gd name="connsiteY7" fmla="*/ 275303 h 870899"/>
                <a:gd name="connsiteX8" fmla="*/ -1084 w 1624825"/>
                <a:gd name="connsiteY8" fmla="*/ 281422 h 870899"/>
                <a:gd name="connsiteX9" fmla="*/ -6864 w 1624825"/>
                <a:gd name="connsiteY9" fmla="*/ 25101 h 870899"/>
                <a:gd name="connsiteX10" fmla="*/ 70645 w 1624825"/>
                <a:gd name="connsiteY10" fmla="*/ -5154 h 870899"/>
                <a:gd name="connsiteX11" fmla="*/ 203224 w 1624825"/>
                <a:gd name="connsiteY11" fmla="*/ -3455 h 870899"/>
                <a:gd name="connsiteX12" fmla="*/ 396995 w 1624825"/>
                <a:gd name="connsiteY12" fmla="*/ 147482 h 870899"/>
                <a:gd name="connsiteX13" fmla="*/ 396655 w 1624825"/>
                <a:gd name="connsiteY13" fmla="*/ 238588 h 870899"/>
                <a:gd name="connsiteX14" fmla="*/ 385777 w 1624825"/>
                <a:gd name="connsiteY14" fmla="*/ 260005 h 870899"/>
                <a:gd name="connsiteX15" fmla="*/ 437789 w 1624825"/>
                <a:gd name="connsiteY15" fmla="*/ 267824 h 870899"/>
                <a:gd name="connsiteX16" fmla="*/ 515977 w 1624825"/>
                <a:gd name="connsiteY16" fmla="*/ 275643 h 870899"/>
                <a:gd name="connsiteX17" fmla="*/ 723005 w 1624825"/>
                <a:gd name="connsiteY17" fmla="*/ 561199 h 870899"/>
                <a:gd name="connsiteX18" fmla="*/ 723345 w 1624825"/>
                <a:gd name="connsiteY18" fmla="*/ 607092 h 870899"/>
                <a:gd name="connsiteX19" fmla="*/ 732184 w 1624825"/>
                <a:gd name="connsiteY19" fmla="*/ 608112 h 870899"/>
                <a:gd name="connsiteX20" fmla="*/ 760740 w 1624825"/>
                <a:gd name="connsiteY20" fmla="*/ 581256 h 870899"/>
                <a:gd name="connsiteX21" fmla="*/ 978986 w 1624825"/>
                <a:gd name="connsiteY21" fmla="*/ 391905 h 870899"/>
                <a:gd name="connsiteX22" fmla="*/ 1346810 w 1624825"/>
                <a:gd name="connsiteY22" fmla="*/ 186236 h 870899"/>
                <a:gd name="connsiteX23" fmla="*/ 1574576 w 1624825"/>
                <a:gd name="connsiteY23" fmla="*/ 173998 h 870899"/>
                <a:gd name="connsiteX24" fmla="*/ 1617409 w 1624825"/>
                <a:gd name="connsiteY24" fmla="*/ 214112 h 870899"/>
                <a:gd name="connsiteX25" fmla="*/ 1506246 w 1624825"/>
                <a:gd name="connsiteY25" fmla="*/ 269184 h 870899"/>
                <a:gd name="connsiteX26" fmla="*/ 1313156 w 1624825"/>
                <a:gd name="connsiteY26" fmla="*/ 370148 h 870899"/>
                <a:gd name="connsiteX27" fmla="*/ 956210 w 1624825"/>
                <a:gd name="connsiteY27" fmla="*/ 611172 h 870899"/>
                <a:gd name="connsiteX28" fmla="*/ 577168 w 1624825"/>
                <a:gd name="connsiteY28" fmla="*/ 839957 h 870899"/>
                <a:gd name="connsiteX29" fmla="*/ 352802 w 1624825"/>
                <a:gd name="connsiteY29" fmla="*/ 855255 h 87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24825" h="870899">
                  <a:moveTo>
                    <a:pt x="352802" y="855255"/>
                  </a:moveTo>
                  <a:cubicBezTo>
                    <a:pt x="254557" y="839277"/>
                    <a:pt x="203564" y="801543"/>
                    <a:pt x="164130" y="716216"/>
                  </a:cubicBezTo>
                  <a:cubicBezTo>
                    <a:pt x="136255" y="656045"/>
                    <a:pt x="136595" y="604033"/>
                    <a:pt x="165150" y="549301"/>
                  </a:cubicBezTo>
                  <a:cubicBezTo>
                    <a:pt x="172629" y="535703"/>
                    <a:pt x="190646" y="513607"/>
                    <a:pt x="221242" y="482331"/>
                  </a:cubicBezTo>
                  <a:lnTo>
                    <a:pt x="266115" y="436098"/>
                  </a:lnTo>
                  <a:lnTo>
                    <a:pt x="266115" y="413662"/>
                  </a:lnTo>
                  <a:cubicBezTo>
                    <a:pt x="266115" y="351791"/>
                    <a:pt x="219542" y="293660"/>
                    <a:pt x="153932" y="273263"/>
                  </a:cubicBezTo>
                  <a:cubicBezTo>
                    <a:pt x="126056" y="264765"/>
                    <a:pt x="65205" y="265444"/>
                    <a:pt x="28491" y="275303"/>
                  </a:cubicBezTo>
                  <a:cubicBezTo>
                    <a:pt x="12853" y="279382"/>
                    <a:pt x="-405" y="282102"/>
                    <a:pt x="-1084" y="281422"/>
                  </a:cubicBezTo>
                  <a:cubicBezTo>
                    <a:pt x="-2784" y="279722"/>
                    <a:pt x="-8223" y="29860"/>
                    <a:pt x="-6864" y="25101"/>
                  </a:cubicBezTo>
                  <a:cubicBezTo>
                    <a:pt x="-4484" y="18982"/>
                    <a:pt x="39709" y="1984"/>
                    <a:pt x="70645" y="-5154"/>
                  </a:cubicBezTo>
                  <a:cubicBezTo>
                    <a:pt x="110419" y="-13993"/>
                    <a:pt x="168210" y="-13313"/>
                    <a:pt x="203224" y="-3455"/>
                  </a:cubicBezTo>
                  <a:cubicBezTo>
                    <a:pt x="283792" y="18642"/>
                    <a:pt x="363680" y="80852"/>
                    <a:pt x="396995" y="147482"/>
                  </a:cubicBezTo>
                  <a:cubicBezTo>
                    <a:pt x="417052" y="187256"/>
                    <a:pt x="417052" y="214452"/>
                    <a:pt x="396655" y="238588"/>
                  </a:cubicBezTo>
                  <a:cubicBezTo>
                    <a:pt x="389516" y="247087"/>
                    <a:pt x="385097" y="255926"/>
                    <a:pt x="385777" y="260005"/>
                  </a:cubicBezTo>
                  <a:cubicBezTo>
                    <a:pt x="386796" y="266804"/>
                    <a:pt x="388836" y="267144"/>
                    <a:pt x="437789" y="267824"/>
                  </a:cubicBezTo>
                  <a:cubicBezTo>
                    <a:pt x="476883" y="268164"/>
                    <a:pt x="495240" y="270204"/>
                    <a:pt x="515977" y="275643"/>
                  </a:cubicBezTo>
                  <a:cubicBezTo>
                    <a:pt x="643797" y="308958"/>
                    <a:pt x="721306" y="415702"/>
                    <a:pt x="723005" y="561199"/>
                  </a:cubicBezTo>
                  <a:lnTo>
                    <a:pt x="723345" y="607092"/>
                  </a:lnTo>
                  <a:lnTo>
                    <a:pt x="732184" y="608112"/>
                  </a:lnTo>
                  <a:cubicBezTo>
                    <a:pt x="740003" y="609132"/>
                    <a:pt x="743742" y="605393"/>
                    <a:pt x="760740" y="581256"/>
                  </a:cubicBezTo>
                  <a:cubicBezTo>
                    <a:pt x="804593" y="518706"/>
                    <a:pt x="854905" y="475192"/>
                    <a:pt x="978986" y="391905"/>
                  </a:cubicBezTo>
                  <a:cubicBezTo>
                    <a:pt x="1126184" y="293320"/>
                    <a:pt x="1265903" y="215132"/>
                    <a:pt x="1346810" y="186236"/>
                  </a:cubicBezTo>
                  <a:cubicBezTo>
                    <a:pt x="1423979" y="158361"/>
                    <a:pt x="1525963" y="152922"/>
                    <a:pt x="1574576" y="173998"/>
                  </a:cubicBezTo>
                  <a:cubicBezTo>
                    <a:pt x="1592933" y="181817"/>
                    <a:pt x="1621149" y="208333"/>
                    <a:pt x="1617409" y="214112"/>
                  </a:cubicBezTo>
                  <a:cubicBezTo>
                    <a:pt x="1614350" y="219551"/>
                    <a:pt x="1578995" y="236889"/>
                    <a:pt x="1506246" y="269184"/>
                  </a:cubicBezTo>
                  <a:cubicBezTo>
                    <a:pt x="1433157" y="301479"/>
                    <a:pt x="1393723" y="321876"/>
                    <a:pt x="1313156" y="370148"/>
                  </a:cubicBezTo>
                  <a:cubicBezTo>
                    <a:pt x="1211171" y="430999"/>
                    <a:pt x="1142841" y="476892"/>
                    <a:pt x="956210" y="611172"/>
                  </a:cubicBezTo>
                  <a:cubicBezTo>
                    <a:pt x="751561" y="758029"/>
                    <a:pt x="645497" y="821940"/>
                    <a:pt x="577168" y="839957"/>
                  </a:cubicBezTo>
                  <a:cubicBezTo>
                    <a:pt x="507818" y="857974"/>
                    <a:pt x="410593" y="864773"/>
                    <a:pt x="352802" y="855255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AA1D05C-DF3E-3991-4A27-F529A4D5AA94}"/>
                </a:ext>
              </a:extLst>
            </p:cNvPr>
            <p:cNvSpPr/>
            <p:nvPr/>
          </p:nvSpPr>
          <p:spPr>
            <a:xfrm flipV="1">
              <a:off x="9711881" y="555717"/>
              <a:ext cx="1137030" cy="3986998"/>
            </a:xfrm>
            <a:custGeom>
              <a:avLst/>
              <a:gdLst>
                <a:gd name="connsiteX0" fmla="*/ 457613 w 1137030"/>
                <a:gd name="connsiteY0" fmla="*/ 3979703 h 3986998"/>
                <a:gd name="connsiteX1" fmla="*/ 458633 w 1137030"/>
                <a:gd name="connsiteY1" fmla="*/ 3858342 h 3986998"/>
                <a:gd name="connsiteX2" fmla="*/ 465432 w 1137030"/>
                <a:gd name="connsiteY2" fmla="*/ 3593182 h 3986998"/>
                <a:gd name="connsiteX3" fmla="*/ 479030 w 1137030"/>
                <a:gd name="connsiteY3" fmla="*/ 3042466 h 3986998"/>
                <a:gd name="connsiteX4" fmla="*/ 477670 w 1137030"/>
                <a:gd name="connsiteY4" fmla="*/ 2833398 h 3986998"/>
                <a:gd name="connsiteX5" fmla="*/ 343050 w 1137030"/>
                <a:gd name="connsiteY5" fmla="*/ 2878271 h 3986998"/>
                <a:gd name="connsiteX6" fmla="*/ 130243 w 1137030"/>
                <a:gd name="connsiteY6" fmla="*/ 3091758 h 3986998"/>
                <a:gd name="connsiteX7" fmla="*/ 130243 w 1137030"/>
                <a:gd name="connsiteY7" fmla="*/ 3192043 h 3986998"/>
                <a:gd name="connsiteX8" fmla="*/ 151659 w 1137030"/>
                <a:gd name="connsiteY8" fmla="*/ 3183205 h 3986998"/>
                <a:gd name="connsiteX9" fmla="*/ 258403 w 1137030"/>
                <a:gd name="connsiteY9" fmla="*/ 3142751 h 3986998"/>
                <a:gd name="connsiteX10" fmla="*/ 308036 w 1137030"/>
                <a:gd name="connsiteY10" fmla="*/ 3149890 h 3986998"/>
                <a:gd name="connsiteX11" fmla="*/ 416819 w 1137030"/>
                <a:gd name="connsiteY11" fmla="*/ 3244055 h 3986998"/>
                <a:gd name="connsiteX12" fmla="*/ 409680 w 1137030"/>
                <a:gd name="connsiteY12" fmla="*/ 3267512 h 3986998"/>
                <a:gd name="connsiteX13" fmla="*/ 233587 w 1137030"/>
                <a:gd name="connsiteY13" fmla="*/ 3306266 h 3986998"/>
                <a:gd name="connsiteX14" fmla="*/ 67692 w 1137030"/>
                <a:gd name="connsiteY14" fmla="*/ 3228078 h 3986998"/>
                <a:gd name="connsiteX15" fmla="*/ 17380 w 1137030"/>
                <a:gd name="connsiteY15" fmla="*/ 2954419 h 3986998"/>
                <a:gd name="connsiteX16" fmla="*/ 277440 w 1137030"/>
                <a:gd name="connsiteY16" fmla="*/ 2710676 h 3986998"/>
                <a:gd name="connsiteX17" fmla="*/ 298857 w 1137030"/>
                <a:gd name="connsiteY17" fmla="*/ 2695379 h 3986998"/>
                <a:gd name="connsiteX18" fmla="*/ 269282 w 1137030"/>
                <a:gd name="connsiteY18" fmla="*/ 2669543 h 3986998"/>
                <a:gd name="connsiteX19" fmla="*/ 141461 w 1137030"/>
                <a:gd name="connsiteY19" fmla="*/ 2191235 h 3986998"/>
                <a:gd name="connsiteX20" fmla="*/ 229168 w 1137030"/>
                <a:gd name="connsiteY20" fmla="*/ 2075653 h 3986998"/>
                <a:gd name="connsiteX21" fmla="*/ 352909 w 1137030"/>
                <a:gd name="connsiteY21" fmla="*/ 1978088 h 3986998"/>
                <a:gd name="connsiteX22" fmla="*/ 363447 w 1137030"/>
                <a:gd name="connsiteY22" fmla="*/ 1967889 h 3986998"/>
                <a:gd name="connsiteX23" fmla="*/ 328772 w 1137030"/>
                <a:gd name="connsiteY23" fmla="*/ 1938994 h 3986998"/>
                <a:gd name="connsiteX24" fmla="*/ 173416 w 1137030"/>
                <a:gd name="connsiteY24" fmla="*/ 1759841 h 3986998"/>
                <a:gd name="connsiteX25" fmla="*/ 176476 w 1137030"/>
                <a:gd name="connsiteY25" fmla="*/ 1524257 h 3986998"/>
                <a:gd name="connsiteX26" fmla="*/ 320614 w 1137030"/>
                <a:gd name="connsiteY26" fmla="*/ 1304650 h 3986998"/>
                <a:gd name="connsiteX27" fmla="*/ 363447 w 1137030"/>
                <a:gd name="connsiteY27" fmla="*/ 1261477 h 3986998"/>
                <a:gd name="connsiteX28" fmla="*/ 342030 w 1137030"/>
                <a:gd name="connsiteY28" fmla="*/ 1234621 h 3986998"/>
                <a:gd name="connsiteX29" fmla="*/ 261463 w 1137030"/>
                <a:gd name="connsiteY29" fmla="*/ 1035071 h 3986998"/>
                <a:gd name="connsiteX30" fmla="*/ 429057 w 1137030"/>
                <a:gd name="connsiteY30" fmla="*/ 766512 h 3986998"/>
                <a:gd name="connsiteX31" fmla="*/ 451834 w 1137030"/>
                <a:gd name="connsiteY31" fmla="*/ 746795 h 3986998"/>
                <a:gd name="connsiteX32" fmla="*/ 415459 w 1137030"/>
                <a:gd name="connsiteY32" fmla="*/ 708721 h 3986998"/>
                <a:gd name="connsiteX33" fmla="*/ 330132 w 1137030"/>
                <a:gd name="connsiteY33" fmla="*/ 538747 h 3986998"/>
                <a:gd name="connsiteX34" fmla="*/ 351209 w 1137030"/>
                <a:gd name="connsiteY34" fmla="*/ 428943 h 3986998"/>
                <a:gd name="connsiteX35" fmla="*/ 409340 w 1137030"/>
                <a:gd name="connsiteY35" fmla="*/ 349056 h 3986998"/>
                <a:gd name="connsiteX36" fmla="*/ 404581 w 1137030"/>
                <a:gd name="connsiteY36" fmla="*/ 392909 h 3986998"/>
                <a:gd name="connsiteX37" fmla="*/ 413420 w 1137030"/>
                <a:gd name="connsiteY37" fmla="*/ 553025 h 3986998"/>
                <a:gd name="connsiteX38" fmla="*/ 452174 w 1137030"/>
                <a:gd name="connsiteY38" fmla="*/ 603677 h 3986998"/>
                <a:gd name="connsiteX39" fmla="*/ 534101 w 1137030"/>
                <a:gd name="connsiteY39" fmla="*/ 661808 h 3986998"/>
                <a:gd name="connsiteX40" fmla="*/ 547019 w 1137030"/>
                <a:gd name="connsiteY40" fmla="*/ 258289 h 3986998"/>
                <a:gd name="connsiteX41" fmla="*/ 552458 w 1137030"/>
                <a:gd name="connsiteY41" fmla="*/ 51601 h 3986998"/>
                <a:gd name="connsiteX42" fmla="*/ 554498 w 1137030"/>
                <a:gd name="connsiteY42" fmla="*/ -5171 h 3986998"/>
                <a:gd name="connsiteX43" fmla="*/ 564017 w 1137030"/>
                <a:gd name="connsiteY43" fmla="*/ -5171 h 3986998"/>
                <a:gd name="connsiteX44" fmla="*/ 573535 w 1137030"/>
                <a:gd name="connsiteY44" fmla="*/ -5171 h 3986998"/>
                <a:gd name="connsiteX45" fmla="*/ 575575 w 1137030"/>
                <a:gd name="connsiteY45" fmla="*/ 49901 h 3986998"/>
                <a:gd name="connsiteX46" fmla="*/ 581014 w 1137030"/>
                <a:gd name="connsiteY46" fmla="*/ 253190 h 3986998"/>
                <a:gd name="connsiteX47" fmla="*/ 594272 w 1137030"/>
                <a:gd name="connsiteY47" fmla="*/ 662148 h 3986998"/>
                <a:gd name="connsiteX48" fmla="*/ 676200 w 1137030"/>
                <a:gd name="connsiteY48" fmla="*/ 603337 h 3986998"/>
                <a:gd name="connsiteX49" fmla="*/ 733991 w 1137030"/>
                <a:gd name="connsiteY49" fmla="*/ 475516 h 3986998"/>
                <a:gd name="connsiteX50" fmla="*/ 725152 w 1137030"/>
                <a:gd name="connsiteY50" fmla="*/ 402767 h 3986998"/>
                <a:gd name="connsiteX51" fmla="*/ 718693 w 1137030"/>
                <a:gd name="connsiteY51" fmla="*/ 348716 h 3986998"/>
                <a:gd name="connsiteX52" fmla="*/ 781584 w 1137030"/>
                <a:gd name="connsiteY52" fmla="*/ 439482 h 3986998"/>
                <a:gd name="connsiteX53" fmla="*/ 798581 w 1137030"/>
                <a:gd name="connsiteY53" fmla="*/ 528548 h 3986998"/>
                <a:gd name="connsiteX54" fmla="*/ 706115 w 1137030"/>
                <a:gd name="connsiteY54" fmla="*/ 715180 h 3986998"/>
                <a:gd name="connsiteX55" fmla="*/ 676200 w 1137030"/>
                <a:gd name="connsiteY55" fmla="*/ 746455 h 3986998"/>
                <a:gd name="connsiteX56" fmla="*/ 702716 w 1137030"/>
                <a:gd name="connsiteY56" fmla="*/ 769232 h 3986998"/>
                <a:gd name="connsiteX57" fmla="*/ 867251 w 1137030"/>
                <a:gd name="connsiteY57" fmla="*/ 1035071 h 3986998"/>
                <a:gd name="connsiteX58" fmla="*/ 786003 w 1137030"/>
                <a:gd name="connsiteY58" fmla="*/ 1234621 h 3986998"/>
                <a:gd name="connsiteX59" fmla="*/ 764586 w 1137030"/>
                <a:gd name="connsiteY59" fmla="*/ 1261477 h 3986998"/>
                <a:gd name="connsiteX60" fmla="*/ 807420 w 1137030"/>
                <a:gd name="connsiteY60" fmla="*/ 1304650 h 3986998"/>
                <a:gd name="connsiteX61" fmla="*/ 951218 w 1137030"/>
                <a:gd name="connsiteY61" fmla="*/ 1519498 h 3986998"/>
                <a:gd name="connsiteX62" fmla="*/ 912804 w 1137030"/>
                <a:gd name="connsiteY62" fmla="*/ 1833610 h 3986998"/>
                <a:gd name="connsiteX63" fmla="*/ 797561 w 1137030"/>
                <a:gd name="connsiteY63" fmla="*/ 1940693 h 3986998"/>
                <a:gd name="connsiteX64" fmla="*/ 764586 w 1137030"/>
                <a:gd name="connsiteY64" fmla="*/ 1967889 h 3986998"/>
                <a:gd name="connsiteX65" fmla="*/ 775125 w 1137030"/>
                <a:gd name="connsiteY65" fmla="*/ 1978088 h 3986998"/>
                <a:gd name="connsiteX66" fmla="*/ 949858 w 1137030"/>
                <a:gd name="connsiteY66" fmla="*/ 2130725 h 3986998"/>
                <a:gd name="connsiteX67" fmla="*/ 1024307 w 1137030"/>
                <a:gd name="connsiteY67" fmla="*/ 2425460 h 3986998"/>
                <a:gd name="connsiteX68" fmla="*/ 859092 w 1137030"/>
                <a:gd name="connsiteY68" fmla="*/ 2669543 h 3986998"/>
                <a:gd name="connsiteX69" fmla="*/ 829176 w 1137030"/>
                <a:gd name="connsiteY69" fmla="*/ 2695379 h 3986998"/>
                <a:gd name="connsiteX70" fmla="*/ 850593 w 1137030"/>
                <a:gd name="connsiteY70" fmla="*/ 2710676 h 3986998"/>
                <a:gd name="connsiteX71" fmla="*/ 1132410 w 1137030"/>
                <a:gd name="connsiteY71" fmla="*/ 3060483 h 3986998"/>
                <a:gd name="connsiteX72" fmla="*/ 1105554 w 1137030"/>
                <a:gd name="connsiteY72" fmla="*/ 3166547 h 3986998"/>
                <a:gd name="connsiteX73" fmla="*/ 958017 w 1137030"/>
                <a:gd name="connsiteY73" fmla="*/ 3293688 h 3986998"/>
                <a:gd name="connsiteX74" fmla="*/ 816938 w 1137030"/>
                <a:gd name="connsiteY74" fmla="*/ 3306266 h 3986998"/>
                <a:gd name="connsiteX75" fmla="*/ 712914 w 1137030"/>
                <a:gd name="connsiteY75" fmla="*/ 3260033 h 3986998"/>
                <a:gd name="connsiteX76" fmla="*/ 817618 w 1137030"/>
                <a:gd name="connsiteY76" fmla="*/ 3150909 h 3986998"/>
                <a:gd name="connsiteX77" fmla="*/ 869290 w 1137030"/>
                <a:gd name="connsiteY77" fmla="*/ 3142751 h 3986998"/>
                <a:gd name="connsiteX78" fmla="*/ 976374 w 1137030"/>
                <a:gd name="connsiteY78" fmla="*/ 3183205 h 3986998"/>
                <a:gd name="connsiteX79" fmla="*/ 997791 w 1137030"/>
                <a:gd name="connsiteY79" fmla="*/ 3192383 h 3986998"/>
                <a:gd name="connsiteX80" fmla="*/ 997451 w 1137030"/>
                <a:gd name="connsiteY80" fmla="*/ 3091079 h 3986998"/>
                <a:gd name="connsiteX81" fmla="*/ 784983 w 1137030"/>
                <a:gd name="connsiteY81" fmla="*/ 2877931 h 3986998"/>
                <a:gd name="connsiteX82" fmla="*/ 656483 w 1137030"/>
                <a:gd name="connsiteY82" fmla="*/ 2834758 h 3986998"/>
                <a:gd name="connsiteX83" fmla="*/ 644584 w 1137030"/>
                <a:gd name="connsiteY83" fmla="*/ 2832378 h 3986998"/>
                <a:gd name="connsiteX84" fmla="*/ 646964 w 1137030"/>
                <a:gd name="connsiteY84" fmla="*/ 2939122 h 3986998"/>
                <a:gd name="connsiteX85" fmla="*/ 652403 w 1137030"/>
                <a:gd name="connsiteY85" fmla="*/ 3173346 h 3986998"/>
                <a:gd name="connsiteX86" fmla="*/ 666001 w 1137030"/>
                <a:gd name="connsiteY86" fmla="*/ 3724062 h 3986998"/>
                <a:gd name="connsiteX87" fmla="*/ 670081 w 1137030"/>
                <a:gd name="connsiteY87" fmla="*/ 3919532 h 3986998"/>
                <a:gd name="connsiteX88" fmla="*/ 671100 w 1137030"/>
                <a:gd name="connsiteY88" fmla="*/ 3980723 h 3986998"/>
                <a:gd name="connsiteX89" fmla="*/ 565037 w 1137030"/>
                <a:gd name="connsiteY89" fmla="*/ 3981743 h 3986998"/>
                <a:gd name="connsiteX90" fmla="*/ 457613 w 1137030"/>
                <a:gd name="connsiteY90" fmla="*/ 3979703 h 3986998"/>
                <a:gd name="connsiteX91" fmla="*/ 495007 w 1137030"/>
                <a:gd name="connsiteY91" fmla="*/ 2394864 h 3986998"/>
                <a:gd name="connsiteX92" fmla="*/ 496707 w 1137030"/>
                <a:gd name="connsiteY92" fmla="*/ 2119506 h 3986998"/>
                <a:gd name="connsiteX93" fmla="*/ 437216 w 1137030"/>
                <a:gd name="connsiteY93" fmla="*/ 2159620 h 3986998"/>
                <a:gd name="connsiteX94" fmla="*/ 344750 w 1137030"/>
                <a:gd name="connsiteY94" fmla="*/ 2296619 h 3986998"/>
                <a:gd name="connsiteX95" fmla="*/ 349509 w 1137030"/>
                <a:gd name="connsiteY95" fmla="*/ 2402683 h 3986998"/>
                <a:gd name="connsiteX96" fmla="*/ 404241 w 1137030"/>
                <a:gd name="connsiteY96" fmla="*/ 2486311 h 3986998"/>
                <a:gd name="connsiteX97" fmla="*/ 485489 w 1137030"/>
                <a:gd name="connsiteY97" fmla="*/ 2543762 h 3986998"/>
                <a:gd name="connsiteX98" fmla="*/ 495007 w 1137030"/>
                <a:gd name="connsiteY98" fmla="*/ 2394864 h 3986998"/>
                <a:gd name="connsiteX99" fmla="*/ 675180 w 1137030"/>
                <a:gd name="connsiteY99" fmla="*/ 2526764 h 3986998"/>
                <a:gd name="connsiteX100" fmla="*/ 778864 w 1137030"/>
                <a:gd name="connsiteY100" fmla="*/ 2403023 h 3986998"/>
                <a:gd name="connsiteX101" fmla="*/ 784983 w 1137030"/>
                <a:gd name="connsiteY101" fmla="*/ 2301719 h 3986998"/>
                <a:gd name="connsiteX102" fmla="*/ 690477 w 1137030"/>
                <a:gd name="connsiteY102" fmla="*/ 2159280 h 3986998"/>
                <a:gd name="connsiteX103" fmla="*/ 631326 w 1137030"/>
                <a:gd name="connsiteY103" fmla="*/ 2119506 h 3986998"/>
                <a:gd name="connsiteX104" fmla="*/ 628607 w 1137030"/>
                <a:gd name="connsiteY104" fmla="*/ 2154521 h 3986998"/>
                <a:gd name="connsiteX105" fmla="*/ 637446 w 1137030"/>
                <a:gd name="connsiteY105" fmla="*/ 2540362 h 3986998"/>
                <a:gd name="connsiteX106" fmla="*/ 675180 w 1137030"/>
                <a:gd name="connsiteY106" fmla="*/ 2526764 h 3986998"/>
                <a:gd name="connsiteX107" fmla="*/ 509965 w 1137030"/>
                <a:gd name="connsiteY107" fmla="*/ 1746923 h 3986998"/>
                <a:gd name="connsiteX108" fmla="*/ 514724 w 1137030"/>
                <a:gd name="connsiteY108" fmla="*/ 1568110 h 3986998"/>
                <a:gd name="connsiteX109" fmla="*/ 512684 w 1137030"/>
                <a:gd name="connsiteY109" fmla="*/ 1436210 h 3986998"/>
                <a:gd name="connsiteX110" fmla="*/ 451834 w 1137030"/>
                <a:gd name="connsiteY110" fmla="*/ 1480404 h 3986998"/>
                <a:gd name="connsiteX111" fmla="*/ 390643 w 1137030"/>
                <a:gd name="connsiteY111" fmla="*/ 1620802 h 3986998"/>
                <a:gd name="connsiteX112" fmla="*/ 433137 w 1137030"/>
                <a:gd name="connsiteY112" fmla="*/ 1733325 h 3986998"/>
                <a:gd name="connsiteX113" fmla="*/ 504186 w 1137030"/>
                <a:gd name="connsiteY113" fmla="*/ 1795536 h 3986998"/>
                <a:gd name="connsiteX114" fmla="*/ 509965 w 1137030"/>
                <a:gd name="connsiteY114" fmla="*/ 1746923 h 3986998"/>
                <a:gd name="connsiteX115" fmla="*/ 653083 w 1137030"/>
                <a:gd name="connsiteY115" fmla="*/ 1774799 h 3986998"/>
                <a:gd name="connsiteX116" fmla="*/ 737390 w 1137030"/>
                <a:gd name="connsiteY116" fmla="*/ 1620802 h 3986998"/>
                <a:gd name="connsiteX117" fmla="*/ 676200 w 1137030"/>
                <a:gd name="connsiteY117" fmla="*/ 1480404 h 3986998"/>
                <a:gd name="connsiteX118" fmla="*/ 616029 w 1137030"/>
                <a:gd name="connsiteY118" fmla="*/ 1436210 h 3986998"/>
                <a:gd name="connsiteX119" fmla="*/ 611609 w 1137030"/>
                <a:gd name="connsiteY119" fmla="*/ 1474964 h 3986998"/>
                <a:gd name="connsiteX120" fmla="*/ 620108 w 1137030"/>
                <a:gd name="connsiteY120" fmla="*/ 1792476 h 3986998"/>
                <a:gd name="connsiteX121" fmla="*/ 653083 w 1137030"/>
                <a:gd name="connsiteY121" fmla="*/ 1774799 h 3986998"/>
                <a:gd name="connsiteX122" fmla="*/ 527642 w 1137030"/>
                <a:gd name="connsiteY122" fmla="*/ 1041190 h 3986998"/>
                <a:gd name="connsiteX123" fmla="*/ 525603 w 1137030"/>
                <a:gd name="connsiteY123" fmla="*/ 899092 h 3986998"/>
                <a:gd name="connsiteX124" fmla="*/ 474950 w 1137030"/>
                <a:gd name="connsiteY124" fmla="*/ 966402 h 3986998"/>
                <a:gd name="connsiteX125" fmla="*/ 464072 w 1137030"/>
                <a:gd name="connsiteY125" fmla="*/ 1014674 h 3986998"/>
                <a:gd name="connsiteX126" fmla="*/ 496707 w 1137030"/>
                <a:gd name="connsiteY126" fmla="*/ 1091503 h 3986998"/>
                <a:gd name="connsiteX127" fmla="*/ 527642 w 1137030"/>
                <a:gd name="connsiteY127" fmla="*/ 1041190 h 3986998"/>
                <a:gd name="connsiteX128" fmla="*/ 630986 w 1137030"/>
                <a:gd name="connsiteY128" fmla="*/ 1092183 h 3986998"/>
                <a:gd name="connsiteX129" fmla="*/ 664301 w 1137030"/>
                <a:gd name="connsiteY129" fmla="*/ 1014674 h 3986998"/>
                <a:gd name="connsiteX130" fmla="*/ 626227 w 1137030"/>
                <a:gd name="connsiteY130" fmla="*/ 923908 h 3986998"/>
                <a:gd name="connsiteX131" fmla="*/ 599371 w 1137030"/>
                <a:gd name="connsiteY131" fmla="*/ 1001756 h 3986998"/>
                <a:gd name="connsiteX132" fmla="*/ 603451 w 1137030"/>
                <a:gd name="connsiteY132" fmla="*/ 1107140 h 3986998"/>
                <a:gd name="connsiteX133" fmla="*/ 630986 w 1137030"/>
                <a:gd name="connsiteY133" fmla="*/ 1092183 h 398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137030" h="3986998">
                  <a:moveTo>
                    <a:pt x="457613" y="3979703"/>
                  </a:moveTo>
                  <a:cubicBezTo>
                    <a:pt x="456593" y="3978344"/>
                    <a:pt x="457273" y="3923612"/>
                    <a:pt x="458633" y="3858342"/>
                  </a:cubicBezTo>
                  <a:cubicBezTo>
                    <a:pt x="460332" y="3792732"/>
                    <a:pt x="463392" y="3673750"/>
                    <a:pt x="465432" y="3593182"/>
                  </a:cubicBezTo>
                  <a:cubicBezTo>
                    <a:pt x="470871" y="3368816"/>
                    <a:pt x="475290" y="3184564"/>
                    <a:pt x="479030" y="3042466"/>
                  </a:cubicBezTo>
                  <a:cubicBezTo>
                    <a:pt x="483789" y="2860594"/>
                    <a:pt x="483449" y="2833398"/>
                    <a:pt x="477670" y="2833398"/>
                  </a:cubicBezTo>
                  <a:cubicBezTo>
                    <a:pt x="469171" y="2833398"/>
                    <a:pt x="376705" y="2864333"/>
                    <a:pt x="343050" y="2878271"/>
                  </a:cubicBezTo>
                  <a:cubicBezTo>
                    <a:pt x="218629" y="2929943"/>
                    <a:pt x="149960" y="2998613"/>
                    <a:pt x="130243" y="3091758"/>
                  </a:cubicBezTo>
                  <a:cubicBezTo>
                    <a:pt x="123784" y="3121674"/>
                    <a:pt x="123784" y="3183544"/>
                    <a:pt x="130243" y="3192043"/>
                  </a:cubicBezTo>
                  <a:cubicBezTo>
                    <a:pt x="134662" y="3198502"/>
                    <a:pt x="135682" y="3198162"/>
                    <a:pt x="151659" y="3183205"/>
                  </a:cubicBezTo>
                  <a:cubicBezTo>
                    <a:pt x="184294" y="3152949"/>
                    <a:pt x="211150" y="3142751"/>
                    <a:pt x="258403" y="3142751"/>
                  </a:cubicBezTo>
                  <a:cubicBezTo>
                    <a:pt x="280500" y="3142751"/>
                    <a:pt x="293418" y="3144790"/>
                    <a:pt x="308036" y="3149890"/>
                  </a:cubicBezTo>
                  <a:cubicBezTo>
                    <a:pt x="362767" y="3170286"/>
                    <a:pt x="412740" y="3213460"/>
                    <a:pt x="416819" y="3244055"/>
                  </a:cubicBezTo>
                  <a:cubicBezTo>
                    <a:pt x="418179" y="3254594"/>
                    <a:pt x="416819" y="3259013"/>
                    <a:pt x="409680" y="3267512"/>
                  </a:cubicBezTo>
                  <a:cubicBezTo>
                    <a:pt x="383844" y="3298107"/>
                    <a:pt x="311775" y="3314085"/>
                    <a:pt x="233587" y="3306266"/>
                  </a:cubicBezTo>
                  <a:cubicBezTo>
                    <a:pt x="164238" y="3299467"/>
                    <a:pt x="115625" y="3276690"/>
                    <a:pt x="67692" y="3228078"/>
                  </a:cubicBezTo>
                  <a:cubicBezTo>
                    <a:pt x="-6077" y="3153289"/>
                    <a:pt x="-24434" y="3053684"/>
                    <a:pt x="17380" y="2954419"/>
                  </a:cubicBezTo>
                  <a:cubicBezTo>
                    <a:pt x="53414" y="2868752"/>
                    <a:pt x="147240" y="2781046"/>
                    <a:pt x="277440" y="2710676"/>
                  </a:cubicBezTo>
                  <a:cubicBezTo>
                    <a:pt x="289338" y="2704217"/>
                    <a:pt x="298857" y="2697418"/>
                    <a:pt x="298857" y="2695379"/>
                  </a:cubicBezTo>
                  <a:cubicBezTo>
                    <a:pt x="298857" y="2693339"/>
                    <a:pt x="285599" y="2681781"/>
                    <a:pt x="269282" y="2669543"/>
                  </a:cubicBezTo>
                  <a:cubicBezTo>
                    <a:pt x="100327" y="2543422"/>
                    <a:pt x="53754" y="2369368"/>
                    <a:pt x="141461" y="2191235"/>
                  </a:cubicBezTo>
                  <a:cubicBezTo>
                    <a:pt x="162198" y="2149082"/>
                    <a:pt x="188374" y="2114407"/>
                    <a:pt x="229168" y="2075653"/>
                  </a:cubicBezTo>
                  <a:cubicBezTo>
                    <a:pt x="260103" y="2046417"/>
                    <a:pt x="327413" y="1993046"/>
                    <a:pt x="352909" y="1978088"/>
                  </a:cubicBezTo>
                  <a:cubicBezTo>
                    <a:pt x="358688" y="1974688"/>
                    <a:pt x="363447" y="1969929"/>
                    <a:pt x="363447" y="1967889"/>
                  </a:cubicBezTo>
                  <a:cubicBezTo>
                    <a:pt x="363447" y="1965510"/>
                    <a:pt x="347810" y="1952592"/>
                    <a:pt x="328772" y="1938994"/>
                  </a:cubicBezTo>
                  <a:cubicBezTo>
                    <a:pt x="255004" y="1886642"/>
                    <a:pt x="196193" y="1818652"/>
                    <a:pt x="173416" y="1759841"/>
                  </a:cubicBezTo>
                  <a:cubicBezTo>
                    <a:pt x="145540" y="1687432"/>
                    <a:pt x="146560" y="1613323"/>
                    <a:pt x="176476" y="1524257"/>
                  </a:cubicBezTo>
                  <a:cubicBezTo>
                    <a:pt x="205711" y="1436210"/>
                    <a:pt x="244125" y="1377739"/>
                    <a:pt x="320614" y="1304650"/>
                  </a:cubicBezTo>
                  <a:cubicBezTo>
                    <a:pt x="344070" y="1282214"/>
                    <a:pt x="363447" y="1262837"/>
                    <a:pt x="363447" y="1261477"/>
                  </a:cubicBezTo>
                  <a:cubicBezTo>
                    <a:pt x="363447" y="1260117"/>
                    <a:pt x="353929" y="1248219"/>
                    <a:pt x="342030" y="1234621"/>
                  </a:cubicBezTo>
                  <a:cubicBezTo>
                    <a:pt x="284239" y="1168331"/>
                    <a:pt x="261463" y="1111900"/>
                    <a:pt x="261463" y="1035071"/>
                  </a:cubicBezTo>
                  <a:cubicBezTo>
                    <a:pt x="261463" y="931047"/>
                    <a:pt x="306336" y="858978"/>
                    <a:pt x="429057" y="766512"/>
                  </a:cubicBezTo>
                  <a:cubicBezTo>
                    <a:pt x="441635" y="756994"/>
                    <a:pt x="451834" y="748155"/>
                    <a:pt x="451834" y="746795"/>
                  </a:cubicBezTo>
                  <a:cubicBezTo>
                    <a:pt x="451834" y="745435"/>
                    <a:pt x="435516" y="728098"/>
                    <a:pt x="415459" y="708721"/>
                  </a:cubicBezTo>
                  <a:cubicBezTo>
                    <a:pt x="353929" y="648210"/>
                    <a:pt x="333192" y="606736"/>
                    <a:pt x="330132" y="538747"/>
                  </a:cubicBezTo>
                  <a:cubicBezTo>
                    <a:pt x="328433" y="495913"/>
                    <a:pt x="333872" y="468037"/>
                    <a:pt x="351209" y="428943"/>
                  </a:cubicBezTo>
                  <a:cubicBezTo>
                    <a:pt x="364467" y="399028"/>
                    <a:pt x="404581" y="343956"/>
                    <a:pt x="409340" y="349056"/>
                  </a:cubicBezTo>
                  <a:cubicBezTo>
                    <a:pt x="410700" y="350415"/>
                    <a:pt x="408660" y="370132"/>
                    <a:pt x="404581" y="392909"/>
                  </a:cubicBezTo>
                  <a:cubicBezTo>
                    <a:pt x="389283" y="476536"/>
                    <a:pt x="391323" y="508491"/>
                    <a:pt x="413420" y="553025"/>
                  </a:cubicBezTo>
                  <a:cubicBezTo>
                    <a:pt x="422258" y="570022"/>
                    <a:pt x="433137" y="584640"/>
                    <a:pt x="452174" y="603677"/>
                  </a:cubicBezTo>
                  <a:cubicBezTo>
                    <a:pt x="481069" y="632233"/>
                    <a:pt x="529342" y="666567"/>
                    <a:pt x="534101" y="661808"/>
                  </a:cubicBezTo>
                  <a:cubicBezTo>
                    <a:pt x="536821" y="659088"/>
                    <a:pt x="539880" y="561523"/>
                    <a:pt x="547019" y="258289"/>
                  </a:cubicBezTo>
                  <a:cubicBezTo>
                    <a:pt x="548719" y="176022"/>
                    <a:pt x="551439" y="83216"/>
                    <a:pt x="552458" y="51601"/>
                  </a:cubicBezTo>
                  <a:lnTo>
                    <a:pt x="554498" y="-5171"/>
                  </a:lnTo>
                  <a:lnTo>
                    <a:pt x="564017" y="-5171"/>
                  </a:lnTo>
                  <a:lnTo>
                    <a:pt x="573535" y="-5171"/>
                  </a:lnTo>
                  <a:lnTo>
                    <a:pt x="575575" y="49901"/>
                  </a:lnTo>
                  <a:cubicBezTo>
                    <a:pt x="576935" y="80496"/>
                    <a:pt x="579314" y="171943"/>
                    <a:pt x="581014" y="253190"/>
                  </a:cubicBezTo>
                  <a:cubicBezTo>
                    <a:pt x="588153" y="556764"/>
                    <a:pt x="591213" y="659088"/>
                    <a:pt x="594272" y="662148"/>
                  </a:cubicBezTo>
                  <a:cubicBezTo>
                    <a:pt x="598691" y="666567"/>
                    <a:pt x="648324" y="631213"/>
                    <a:pt x="676200" y="603337"/>
                  </a:cubicBezTo>
                  <a:cubicBezTo>
                    <a:pt x="714954" y="564243"/>
                    <a:pt x="733991" y="522429"/>
                    <a:pt x="733991" y="475516"/>
                  </a:cubicBezTo>
                  <a:cubicBezTo>
                    <a:pt x="733991" y="463958"/>
                    <a:pt x="729911" y="431323"/>
                    <a:pt x="725152" y="402767"/>
                  </a:cubicBezTo>
                  <a:cubicBezTo>
                    <a:pt x="720393" y="374212"/>
                    <a:pt x="717673" y="350075"/>
                    <a:pt x="718693" y="348716"/>
                  </a:cubicBezTo>
                  <a:cubicBezTo>
                    <a:pt x="724472" y="343276"/>
                    <a:pt x="770365" y="409226"/>
                    <a:pt x="781584" y="439482"/>
                  </a:cubicBezTo>
                  <a:cubicBezTo>
                    <a:pt x="794502" y="473817"/>
                    <a:pt x="798581" y="495233"/>
                    <a:pt x="798581" y="528548"/>
                  </a:cubicBezTo>
                  <a:cubicBezTo>
                    <a:pt x="798581" y="602997"/>
                    <a:pt x="775465" y="649910"/>
                    <a:pt x="706115" y="715180"/>
                  </a:cubicBezTo>
                  <a:cubicBezTo>
                    <a:pt x="689458" y="730818"/>
                    <a:pt x="676200" y="744755"/>
                    <a:pt x="676200" y="746455"/>
                  </a:cubicBezTo>
                  <a:cubicBezTo>
                    <a:pt x="676200" y="747815"/>
                    <a:pt x="688098" y="758353"/>
                    <a:pt x="702716" y="769232"/>
                  </a:cubicBezTo>
                  <a:cubicBezTo>
                    <a:pt x="824077" y="862038"/>
                    <a:pt x="867251" y="931727"/>
                    <a:pt x="867251" y="1035071"/>
                  </a:cubicBezTo>
                  <a:cubicBezTo>
                    <a:pt x="867251" y="1110540"/>
                    <a:pt x="843794" y="1168331"/>
                    <a:pt x="786003" y="1234621"/>
                  </a:cubicBezTo>
                  <a:cubicBezTo>
                    <a:pt x="774105" y="1248219"/>
                    <a:pt x="764586" y="1260117"/>
                    <a:pt x="764586" y="1261477"/>
                  </a:cubicBezTo>
                  <a:cubicBezTo>
                    <a:pt x="764586" y="1262837"/>
                    <a:pt x="783963" y="1282214"/>
                    <a:pt x="807420" y="1304650"/>
                  </a:cubicBezTo>
                  <a:cubicBezTo>
                    <a:pt x="881528" y="1375699"/>
                    <a:pt x="924702" y="1439950"/>
                    <a:pt x="951218" y="1519498"/>
                  </a:cubicBezTo>
                  <a:cubicBezTo>
                    <a:pt x="992012" y="1642899"/>
                    <a:pt x="979433" y="1746923"/>
                    <a:pt x="912804" y="1833610"/>
                  </a:cubicBezTo>
                  <a:cubicBezTo>
                    <a:pt x="890367" y="1862505"/>
                    <a:pt x="834615" y="1914517"/>
                    <a:pt x="797561" y="1940693"/>
                  </a:cubicBezTo>
                  <a:cubicBezTo>
                    <a:pt x="779544" y="1953272"/>
                    <a:pt x="764586" y="1965510"/>
                    <a:pt x="764586" y="1967889"/>
                  </a:cubicBezTo>
                  <a:cubicBezTo>
                    <a:pt x="764586" y="1969929"/>
                    <a:pt x="769345" y="1974688"/>
                    <a:pt x="775125" y="1978088"/>
                  </a:cubicBezTo>
                  <a:cubicBezTo>
                    <a:pt x="824077" y="2006983"/>
                    <a:pt x="919943" y="2090611"/>
                    <a:pt x="949858" y="2130725"/>
                  </a:cubicBezTo>
                  <a:cubicBezTo>
                    <a:pt x="1012748" y="2214012"/>
                    <a:pt x="1042324" y="2331294"/>
                    <a:pt x="1024307" y="2425460"/>
                  </a:cubicBezTo>
                  <a:cubicBezTo>
                    <a:pt x="1006629" y="2518946"/>
                    <a:pt x="951558" y="2600533"/>
                    <a:pt x="859092" y="2669543"/>
                  </a:cubicBezTo>
                  <a:cubicBezTo>
                    <a:pt x="842774" y="2681781"/>
                    <a:pt x="829176" y="2693339"/>
                    <a:pt x="829176" y="2695379"/>
                  </a:cubicBezTo>
                  <a:cubicBezTo>
                    <a:pt x="829176" y="2697418"/>
                    <a:pt x="838695" y="2704217"/>
                    <a:pt x="850593" y="2710676"/>
                  </a:cubicBezTo>
                  <a:cubicBezTo>
                    <a:pt x="1035865" y="2810961"/>
                    <a:pt x="1133090" y="2931303"/>
                    <a:pt x="1132410" y="3060483"/>
                  </a:cubicBezTo>
                  <a:cubicBezTo>
                    <a:pt x="1132070" y="3101277"/>
                    <a:pt x="1126291" y="3125073"/>
                    <a:pt x="1105554" y="3166547"/>
                  </a:cubicBezTo>
                  <a:cubicBezTo>
                    <a:pt x="1076659" y="3223998"/>
                    <a:pt x="1020227" y="3272951"/>
                    <a:pt x="958017" y="3293688"/>
                  </a:cubicBezTo>
                  <a:cubicBezTo>
                    <a:pt x="921642" y="3305926"/>
                    <a:pt x="858752" y="3311705"/>
                    <a:pt x="816938" y="3306266"/>
                  </a:cubicBezTo>
                  <a:cubicBezTo>
                    <a:pt x="765606" y="3300147"/>
                    <a:pt x="722433" y="3280770"/>
                    <a:pt x="712914" y="3260033"/>
                  </a:cubicBezTo>
                  <a:cubicBezTo>
                    <a:pt x="699656" y="3230797"/>
                    <a:pt x="753028" y="3175386"/>
                    <a:pt x="817618" y="3150909"/>
                  </a:cubicBezTo>
                  <a:cubicBezTo>
                    <a:pt x="834615" y="3144450"/>
                    <a:pt x="846174" y="3142751"/>
                    <a:pt x="869290" y="3142751"/>
                  </a:cubicBezTo>
                  <a:cubicBezTo>
                    <a:pt x="917223" y="3142751"/>
                    <a:pt x="945099" y="3153289"/>
                    <a:pt x="976374" y="3183205"/>
                  </a:cubicBezTo>
                  <a:cubicBezTo>
                    <a:pt x="992012" y="3198162"/>
                    <a:pt x="993031" y="3198502"/>
                    <a:pt x="997791" y="3192383"/>
                  </a:cubicBezTo>
                  <a:cubicBezTo>
                    <a:pt x="1004250" y="3183544"/>
                    <a:pt x="1004250" y="3122014"/>
                    <a:pt x="997451" y="3091079"/>
                  </a:cubicBezTo>
                  <a:cubicBezTo>
                    <a:pt x="977734" y="2997933"/>
                    <a:pt x="910084" y="2929943"/>
                    <a:pt x="784983" y="2877931"/>
                  </a:cubicBezTo>
                  <a:cubicBezTo>
                    <a:pt x="748949" y="2862973"/>
                    <a:pt x="675180" y="2838157"/>
                    <a:pt x="656483" y="2834758"/>
                  </a:cubicBezTo>
                  <a:lnTo>
                    <a:pt x="644584" y="2832378"/>
                  </a:lnTo>
                  <a:lnTo>
                    <a:pt x="646964" y="2939122"/>
                  </a:lnTo>
                  <a:cubicBezTo>
                    <a:pt x="647984" y="2997933"/>
                    <a:pt x="650703" y="3103317"/>
                    <a:pt x="652403" y="3173346"/>
                  </a:cubicBezTo>
                  <a:cubicBezTo>
                    <a:pt x="655463" y="3291648"/>
                    <a:pt x="657163" y="3358958"/>
                    <a:pt x="666001" y="3724062"/>
                  </a:cubicBezTo>
                  <a:cubicBezTo>
                    <a:pt x="667701" y="3797831"/>
                    <a:pt x="669741" y="3885878"/>
                    <a:pt x="670081" y="3919532"/>
                  </a:cubicBezTo>
                  <a:lnTo>
                    <a:pt x="671100" y="3980723"/>
                  </a:lnTo>
                  <a:lnTo>
                    <a:pt x="565037" y="3981743"/>
                  </a:lnTo>
                  <a:cubicBezTo>
                    <a:pt x="506905" y="3982083"/>
                    <a:pt x="458293" y="3981403"/>
                    <a:pt x="457613" y="3979703"/>
                  </a:cubicBezTo>
                  <a:close/>
                  <a:moveTo>
                    <a:pt x="495007" y="2394864"/>
                  </a:moveTo>
                  <a:cubicBezTo>
                    <a:pt x="499766" y="2213332"/>
                    <a:pt x="500446" y="2119506"/>
                    <a:pt x="496707" y="2119506"/>
                  </a:cubicBezTo>
                  <a:cubicBezTo>
                    <a:pt x="491948" y="2119506"/>
                    <a:pt x="462032" y="2139563"/>
                    <a:pt x="437216" y="2159620"/>
                  </a:cubicBezTo>
                  <a:cubicBezTo>
                    <a:pt x="393363" y="2194975"/>
                    <a:pt x="356988" y="2248687"/>
                    <a:pt x="344750" y="2296619"/>
                  </a:cubicBezTo>
                  <a:cubicBezTo>
                    <a:pt x="337271" y="2325175"/>
                    <a:pt x="339311" y="2374808"/>
                    <a:pt x="349509" y="2402683"/>
                  </a:cubicBezTo>
                  <a:cubicBezTo>
                    <a:pt x="360048" y="2432259"/>
                    <a:pt x="378745" y="2460814"/>
                    <a:pt x="404241" y="2486311"/>
                  </a:cubicBezTo>
                  <a:cubicBezTo>
                    <a:pt x="429737" y="2512147"/>
                    <a:pt x="476990" y="2545462"/>
                    <a:pt x="485489" y="2543762"/>
                  </a:cubicBezTo>
                  <a:cubicBezTo>
                    <a:pt x="490248" y="2542742"/>
                    <a:pt x="491268" y="2525745"/>
                    <a:pt x="495007" y="2394864"/>
                  </a:cubicBezTo>
                  <a:close/>
                  <a:moveTo>
                    <a:pt x="675180" y="2526764"/>
                  </a:moveTo>
                  <a:cubicBezTo>
                    <a:pt x="724812" y="2493789"/>
                    <a:pt x="762207" y="2448916"/>
                    <a:pt x="778864" y="2403023"/>
                  </a:cubicBezTo>
                  <a:cubicBezTo>
                    <a:pt x="787703" y="2378207"/>
                    <a:pt x="790762" y="2329254"/>
                    <a:pt x="784983" y="2301719"/>
                  </a:cubicBezTo>
                  <a:cubicBezTo>
                    <a:pt x="775465" y="2255826"/>
                    <a:pt x="736031" y="2195995"/>
                    <a:pt x="690477" y="2159280"/>
                  </a:cubicBezTo>
                  <a:cubicBezTo>
                    <a:pt x="666001" y="2139563"/>
                    <a:pt x="636086" y="2119506"/>
                    <a:pt x="631326" y="2119506"/>
                  </a:cubicBezTo>
                  <a:cubicBezTo>
                    <a:pt x="629967" y="2119506"/>
                    <a:pt x="628607" y="2135144"/>
                    <a:pt x="628607" y="2154521"/>
                  </a:cubicBezTo>
                  <a:cubicBezTo>
                    <a:pt x="628267" y="2207213"/>
                    <a:pt x="636086" y="2535263"/>
                    <a:pt x="637446" y="2540362"/>
                  </a:cubicBezTo>
                  <a:cubicBezTo>
                    <a:pt x="639485" y="2547841"/>
                    <a:pt x="647984" y="2544782"/>
                    <a:pt x="675180" y="2526764"/>
                  </a:cubicBezTo>
                  <a:close/>
                  <a:moveTo>
                    <a:pt x="509965" y="1746923"/>
                  </a:moveTo>
                  <a:cubicBezTo>
                    <a:pt x="511325" y="1721087"/>
                    <a:pt x="513364" y="1640519"/>
                    <a:pt x="514724" y="1568110"/>
                  </a:cubicBezTo>
                  <a:cubicBezTo>
                    <a:pt x="516764" y="1456607"/>
                    <a:pt x="516424" y="1436210"/>
                    <a:pt x="512684" y="1436210"/>
                  </a:cubicBezTo>
                  <a:cubicBezTo>
                    <a:pt x="504526" y="1436210"/>
                    <a:pt x="471211" y="1460347"/>
                    <a:pt x="451834" y="1480404"/>
                  </a:cubicBezTo>
                  <a:cubicBezTo>
                    <a:pt x="414779" y="1519158"/>
                    <a:pt x="390643" y="1574229"/>
                    <a:pt x="390643" y="1620802"/>
                  </a:cubicBezTo>
                  <a:cubicBezTo>
                    <a:pt x="390643" y="1662956"/>
                    <a:pt x="403561" y="1696951"/>
                    <a:pt x="433137" y="1733325"/>
                  </a:cubicBezTo>
                  <a:cubicBezTo>
                    <a:pt x="451494" y="1755762"/>
                    <a:pt x="499087" y="1797235"/>
                    <a:pt x="504186" y="1795536"/>
                  </a:cubicBezTo>
                  <a:cubicBezTo>
                    <a:pt x="506565" y="1794856"/>
                    <a:pt x="508605" y="1775819"/>
                    <a:pt x="509965" y="1746923"/>
                  </a:cubicBezTo>
                  <a:close/>
                  <a:moveTo>
                    <a:pt x="653083" y="1774799"/>
                  </a:moveTo>
                  <a:cubicBezTo>
                    <a:pt x="711894" y="1724826"/>
                    <a:pt x="737390" y="1678253"/>
                    <a:pt x="737390" y="1620802"/>
                  </a:cubicBezTo>
                  <a:cubicBezTo>
                    <a:pt x="737390" y="1574229"/>
                    <a:pt x="712914" y="1518138"/>
                    <a:pt x="676200" y="1480404"/>
                  </a:cubicBezTo>
                  <a:cubicBezTo>
                    <a:pt x="657163" y="1460687"/>
                    <a:pt x="623508" y="1436210"/>
                    <a:pt x="616029" y="1436210"/>
                  </a:cubicBezTo>
                  <a:cubicBezTo>
                    <a:pt x="612629" y="1436210"/>
                    <a:pt x="611609" y="1446069"/>
                    <a:pt x="611609" y="1474964"/>
                  </a:cubicBezTo>
                  <a:cubicBezTo>
                    <a:pt x="611609" y="1533775"/>
                    <a:pt x="618408" y="1787377"/>
                    <a:pt x="620108" y="1792476"/>
                  </a:cubicBezTo>
                  <a:cubicBezTo>
                    <a:pt x="622488" y="1799615"/>
                    <a:pt x="626567" y="1797235"/>
                    <a:pt x="653083" y="1774799"/>
                  </a:cubicBezTo>
                  <a:close/>
                  <a:moveTo>
                    <a:pt x="527642" y="1041190"/>
                  </a:moveTo>
                  <a:cubicBezTo>
                    <a:pt x="531382" y="933427"/>
                    <a:pt x="530702" y="899092"/>
                    <a:pt x="525603" y="899092"/>
                  </a:cubicBezTo>
                  <a:cubicBezTo>
                    <a:pt x="518804" y="899092"/>
                    <a:pt x="487188" y="941246"/>
                    <a:pt x="474950" y="966402"/>
                  </a:cubicBezTo>
                  <a:cubicBezTo>
                    <a:pt x="465432" y="985779"/>
                    <a:pt x="464072" y="992918"/>
                    <a:pt x="464072" y="1014674"/>
                  </a:cubicBezTo>
                  <a:cubicBezTo>
                    <a:pt x="464072" y="1045610"/>
                    <a:pt x="472231" y="1064307"/>
                    <a:pt x="496707" y="1091503"/>
                  </a:cubicBezTo>
                  <a:cubicBezTo>
                    <a:pt x="524583" y="1121758"/>
                    <a:pt x="525263" y="1121078"/>
                    <a:pt x="527642" y="1041190"/>
                  </a:cubicBezTo>
                  <a:close/>
                  <a:moveTo>
                    <a:pt x="630986" y="1092183"/>
                  </a:moveTo>
                  <a:cubicBezTo>
                    <a:pt x="655803" y="1065327"/>
                    <a:pt x="664301" y="1045950"/>
                    <a:pt x="664301" y="1014674"/>
                  </a:cubicBezTo>
                  <a:cubicBezTo>
                    <a:pt x="663961" y="983399"/>
                    <a:pt x="654443" y="960283"/>
                    <a:pt x="626227" y="923908"/>
                  </a:cubicBezTo>
                  <a:cubicBezTo>
                    <a:pt x="595972" y="884134"/>
                    <a:pt x="596652" y="882434"/>
                    <a:pt x="599371" y="1001756"/>
                  </a:cubicBezTo>
                  <a:cubicBezTo>
                    <a:pt x="600731" y="1058528"/>
                    <a:pt x="602771" y="1105781"/>
                    <a:pt x="603451" y="1107140"/>
                  </a:cubicBezTo>
                  <a:cubicBezTo>
                    <a:pt x="607190" y="1113259"/>
                    <a:pt x="615009" y="1108840"/>
                    <a:pt x="630986" y="1092183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BFA5803-B49D-DF1C-D59E-24A4A68CC280}"/>
                </a:ext>
              </a:extLst>
            </p:cNvPr>
            <p:cNvSpPr/>
            <p:nvPr/>
          </p:nvSpPr>
          <p:spPr>
            <a:xfrm flipV="1">
              <a:off x="8826125" y="571955"/>
              <a:ext cx="602761" cy="414023"/>
            </a:xfrm>
            <a:custGeom>
              <a:avLst/>
              <a:gdLst>
                <a:gd name="connsiteX0" fmla="*/ 537004 w 602761"/>
                <a:gd name="connsiteY0" fmla="*/ 397862 h 414023"/>
                <a:gd name="connsiteX1" fmla="*/ 489411 w 602761"/>
                <a:gd name="connsiteY1" fmla="*/ 359448 h 414023"/>
                <a:gd name="connsiteX2" fmla="*/ 51217 w 602761"/>
                <a:gd name="connsiteY2" fmla="*/ 57233 h 414023"/>
                <a:gd name="connsiteX3" fmla="*/ -455 w 602761"/>
                <a:gd name="connsiteY3" fmla="*/ 16780 h 414023"/>
                <a:gd name="connsiteX4" fmla="*/ 64475 w 602761"/>
                <a:gd name="connsiteY4" fmla="*/ -9056 h 414023"/>
                <a:gd name="connsiteX5" fmla="*/ 306519 w 602761"/>
                <a:gd name="connsiteY5" fmla="*/ 59953 h 414023"/>
                <a:gd name="connsiteX6" fmla="*/ 597514 w 602761"/>
                <a:gd name="connsiteY6" fmla="*/ 275140 h 414023"/>
                <a:gd name="connsiteX7" fmla="*/ 590035 w 602761"/>
                <a:gd name="connsiteY7" fmla="*/ 317294 h 414023"/>
                <a:gd name="connsiteX8" fmla="*/ 563859 w 602761"/>
                <a:gd name="connsiteY8" fmla="*/ 392083 h 414023"/>
                <a:gd name="connsiteX9" fmla="*/ 537004 w 602761"/>
                <a:gd name="connsiteY9" fmla="*/ 397862 h 41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2761" h="414023">
                  <a:moveTo>
                    <a:pt x="537004" y="397862"/>
                  </a:moveTo>
                  <a:cubicBezTo>
                    <a:pt x="531904" y="395142"/>
                    <a:pt x="510488" y="377805"/>
                    <a:pt x="489411" y="359448"/>
                  </a:cubicBezTo>
                  <a:cubicBezTo>
                    <a:pt x="319437" y="210210"/>
                    <a:pt x="185497" y="117744"/>
                    <a:pt x="51217" y="57233"/>
                  </a:cubicBezTo>
                  <a:cubicBezTo>
                    <a:pt x="2265" y="35137"/>
                    <a:pt x="-4874" y="29698"/>
                    <a:pt x="-455" y="16780"/>
                  </a:cubicBezTo>
                  <a:cubicBezTo>
                    <a:pt x="4645" y="2502"/>
                    <a:pt x="23342" y="-4977"/>
                    <a:pt x="64475" y="-9056"/>
                  </a:cubicBezTo>
                  <a:cubicBezTo>
                    <a:pt x="144703" y="-16875"/>
                    <a:pt x="200115" y="-898"/>
                    <a:pt x="306519" y="59953"/>
                  </a:cubicBezTo>
                  <a:cubicBezTo>
                    <a:pt x="416322" y="122844"/>
                    <a:pt x="583916" y="246925"/>
                    <a:pt x="597514" y="275140"/>
                  </a:cubicBezTo>
                  <a:cubicBezTo>
                    <a:pt x="603293" y="287378"/>
                    <a:pt x="603293" y="287378"/>
                    <a:pt x="590035" y="317294"/>
                  </a:cubicBezTo>
                  <a:cubicBezTo>
                    <a:pt x="576438" y="347549"/>
                    <a:pt x="567599" y="372366"/>
                    <a:pt x="563859" y="392083"/>
                  </a:cubicBezTo>
                  <a:cubicBezTo>
                    <a:pt x="561140" y="404661"/>
                    <a:pt x="553321" y="406360"/>
                    <a:pt x="537004" y="397862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9974D55-2C6B-0D03-2771-7E07CA451281}"/>
                </a:ext>
              </a:extLst>
            </p:cNvPr>
            <p:cNvSpPr/>
            <p:nvPr/>
          </p:nvSpPr>
          <p:spPr>
            <a:xfrm flipV="1">
              <a:off x="11132141" y="572146"/>
              <a:ext cx="602785" cy="413833"/>
            </a:xfrm>
            <a:custGeom>
              <a:avLst/>
              <a:gdLst>
                <a:gd name="connsiteX0" fmla="*/ 29668 w 602785"/>
                <a:gd name="connsiteY0" fmla="*/ 392083 h 413833"/>
                <a:gd name="connsiteX1" fmla="*/ 3492 w 602785"/>
                <a:gd name="connsiteY1" fmla="*/ 317294 h 413833"/>
                <a:gd name="connsiteX2" fmla="*/ -3987 w 602785"/>
                <a:gd name="connsiteY2" fmla="*/ 275141 h 413833"/>
                <a:gd name="connsiteX3" fmla="*/ 287009 w 602785"/>
                <a:gd name="connsiteY3" fmla="*/ 59953 h 413833"/>
                <a:gd name="connsiteX4" fmla="*/ 529052 w 602785"/>
                <a:gd name="connsiteY4" fmla="*/ -9056 h 413833"/>
                <a:gd name="connsiteX5" fmla="*/ 593982 w 602785"/>
                <a:gd name="connsiteY5" fmla="*/ 16780 h 413833"/>
                <a:gd name="connsiteX6" fmla="*/ 548089 w 602785"/>
                <a:gd name="connsiteY6" fmla="*/ 54514 h 413833"/>
                <a:gd name="connsiteX7" fmla="*/ 101737 w 602785"/>
                <a:gd name="connsiteY7" fmla="*/ 361488 h 413833"/>
                <a:gd name="connsiteX8" fmla="*/ 53124 w 602785"/>
                <a:gd name="connsiteY8" fmla="*/ 399562 h 413833"/>
                <a:gd name="connsiteX9" fmla="*/ 29668 w 602785"/>
                <a:gd name="connsiteY9" fmla="*/ 392083 h 41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2785" h="413833">
                  <a:moveTo>
                    <a:pt x="29668" y="392083"/>
                  </a:moveTo>
                  <a:cubicBezTo>
                    <a:pt x="25928" y="372366"/>
                    <a:pt x="17090" y="347550"/>
                    <a:pt x="3492" y="317294"/>
                  </a:cubicBezTo>
                  <a:cubicBezTo>
                    <a:pt x="-9766" y="287379"/>
                    <a:pt x="-9766" y="287379"/>
                    <a:pt x="-3987" y="275141"/>
                  </a:cubicBezTo>
                  <a:cubicBezTo>
                    <a:pt x="9611" y="246925"/>
                    <a:pt x="177205" y="122844"/>
                    <a:pt x="287009" y="59953"/>
                  </a:cubicBezTo>
                  <a:cubicBezTo>
                    <a:pt x="393412" y="-897"/>
                    <a:pt x="448824" y="-16875"/>
                    <a:pt x="529052" y="-9056"/>
                  </a:cubicBezTo>
                  <a:cubicBezTo>
                    <a:pt x="570186" y="-4977"/>
                    <a:pt x="588883" y="2502"/>
                    <a:pt x="593982" y="16780"/>
                  </a:cubicBezTo>
                  <a:cubicBezTo>
                    <a:pt x="598401" y="29358"/>
                    <a:pt x="591262" y="35477"/>
                    <a:pt x="548089" y="54514"/>
                  </a:cubicBezTo>
                  <a:cubicBezTo>
                    <a:pt x="411430" y="115365"/>
                    <a:pt x="279530" y="205791"/>
                    <a:pt x="101737" y="361488"/>
                  </a:cubicBezTo>
                  <a:cubicBezTo>
                    <a:pt x="79640" y="380865"/>
                    <a:pt x="57883" y="397862"/>
                    <a:pt x="53124" y="399562"/>
                  </a:cubicBezTo>
                  <a:cubicBezTo>
                    <a:pt x="37487" y="405681"/>
                    <a:pt x="32047" y="403641"/>
                    <a:pt x="29668" y="392083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EB448AD-5BC9-AE77-2379-E3C5E7A3547F}"/>
                </a:ext>
              </a:extLst>
            </p:cNvPr>
            <p:cNvSpPr/>
            <p:nvPr/>
          </p:nvSpPr>
          <p:spPr>
            <a:xfrm flipV="1">
              <a:off x="9067404" y="731895"/>
              <a:ext cx="471610" cy="319145"/>
            </a:xfrm>
            <a:custGeom>
              <a:avLst/>
              <a:gdLst>
                <a:gd name="connsiteX0" fmla="*/ 319397 w 471610"/>
                <a:gd name="connsiteY0" fmla="*/ 258299 h 319145"/>
                <a:gd name="connsiteX1" fmla="*/ 33160 w 471610"/>
                <a:gd name="connsiteY1" fmla="*/ 41412 h 319145"/>
                <a:gd name="connsiteX2" fmla="*/ -1855 w 471610"/>
                <a:gd name="connsiteY2" fmla="*/ 11496 h 319145"/>
                <a:gd name="connsiteX3" fmla="*/ 1205 w 471610"/>
                <a:gd name="connsiteY3" fmla="*/ -1082 h 319145"/>
                <a:gd name="connsiteX4" fmla="*/ 34520 w 471610"/>
                <a:gd name="connsiteY4" fmla="*/ -7881 h 319145"/>
                <a:gd name="connsiteX5" fmla="*/ 303759 w 471610"/>
                <a:gd name="connsiteY5" fmla="*/ 86285 h 319145"/>
                <a:gd name="connsiteX6" fmla="*/ 464554 w 471610"/>
                <a:gd name="connsiteY6" fmla="*/ 219545 h 319145"/>
                <a:gd name="connsiteX7" fmla="*/ 447217 w 471610"/>
                <a:gd name="connsiteY7" fmla="*/ 254559 h 319145"/>
                <a:gd name="connsiteX8" fmla="*/ 405063 w 471610"/>
                <a:gd name="connsiteY8" fmla="*/ 286855 h 319145"/>
                <a:gd name="connsiteX9" fmla="*/ 376848 w 471610"/>
                <a:gd name="connsiteY9" fmla="*/ 308611 h 319145"/>
                <a:gd name="connsiteX10" fmla="*/ 319397 w 471610"/>
                <a:gd name="connsiteY10" fmla="*/ 258299 h 31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1610" h="319145">
                  <a:moveTo>
                    <a:pt x="319397" y="258299"/>
                  </a:moveTo>
                  <a:cubicBezTo>
                    <a:pt x="221151" y="163113"/>
                    <a:pt x="156561" y="113821"/>
                    <a:pt x="33160" y="41412"/>
                  </a:cubicBezTo>
                  <a:cubicBezTo>
                    <a:pt x="3925" y="24075"/>
                    <a:pt x="-835" y="19995"/>
                    <a:pt x="-1855" y="11496"/>
                  </a:cubicBezTo>
                  <a:cubicBezTo>
                    <a:pt x="-2535" y="6057"/>
                    <a:pt x="-1175" y="618"/>
                    <a:pt x="1205" y="-1082"/>
                  </a:cubicBezTo>
                  <a:cubicBezTo>
                    <a:pt x="3585" y="-2441"/>
                    <a:pt x="18542" y="-5501"/>
                    <a:pt x="34520" y="-7881"/>
                  </a:cubicBezTo>
                  <a:cubicBezTo>
                    <a:pt x="119507" y="-19779"/>
                    <a:pt x="198035" y="7757"/>
                    <a:pt x="303759" y="86285"/>
                  </a:cubicBezTo>
                  <a:cubicBezTo>
                    <a:pt x="339453" y="112801"/>
                    <a:pt x="454016" y="207987"/>
                    <a:pt x="464554" y="219545"/>
                  </a:cubicBezTo>
                  <a:cubicBezTo>
                    <a:pt x="474753" y="231103"/>
                    <a:pt x="469654" y="241641"/>
                    <a:pt x="447217" y="254559"/>
                  </a:cubicBezTo>
                  <a:cubicBezTo>
                    <a:pt x="436339" y="260339"/>
                    <a:pt x="417302" y="275296"/>
                    <a:pt x="405063" y="286855"/>
                  </a:cubicBezTo>
                  <a:cubicBezTo>
                    <a:pt x="392825" y="298753"/>
                    <a:pt x="379907" y="308611"/>
                    <a:pt x="376848" y="308611"/>
                  </a:cubicBezTo>
                  <a:cubicBezTo>
                    <a:pt x="373448" y="308611"/>
                    <a:pt x="347612" y="286175"/>
                    <a:pt x="319397" y="258299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CC0DED0-10FC-5537-B735-F5BCCF27664D}"/>
                </a:ext>
              </a:extLst>
            </p:cNvPr>
            <p:cNvSpPr/>
            <p:nvPr/>
          </p:nvSpPr>
          <p:spPr>
            <a:xfrm flipV="1">
              <a:off x="11021943" y="731895"/>
              <a:ext cx="471681" cy="319145"/>
            </a:xfrm>
            <a:custGeom>
              <a:avLst/>
              <a:gdLst>
                <a:gd name="connsiteX0" fmla="*/ 59084 w 471681"/>
                <a:gd name="connsiteY0" fmla="*/ 288554 h 319145"/>
                <a:gd name="connsiteX1" fmla="*/ 17610 w 471681"/>
                <a:gd name="connsiteY1" fmla="*/ 255919 h 319145"/>
                <a:gd name="connsiteX2" fmla="*/ -2107 w 471681"/>
                <a:gd name="connsiteY2" fmla="*/ 219545 h 319145"/>
                <a:gd name="connsiteX3" fmla="*/ 158688 w 471681"/>
                <a:gd name="connsiteY3" fmla="*/ 86285 h 319145"/>
                <a:gd name="connsiteX4" fmla="*/ 427927 w 471681"/>
                <a:gd name="connsiteY4" fmla="*/ -7881 h 319145"/>
                <a:gd name="connsiteX5" fmla="*/ 461242 w 471681"/>
                <a:gd name="connsiteY5" fmla="*/ -1082 h 319145"/>
                <a:gd name="connsiteX6" fmla="*/ 464302 w 471681"/>
                <a:gd name="connsiteY6" fmla="*/ 11496 h 319145"/>
                <a:gd name="connsiteX7" fmla="*/ 429287 w 471681"/>
                <a:gd name="connsiteY7" fmla="*/ 41412 h 319145"/>
                <a:gd name="connsiteX8" fmla="*/ 143051 w 471681"/>
                <a:gd name="connsiteY8" fmla="*/ 258299 h 319145"/>
                <a:gd name="connsiteX9" fmla="*/ 85260 w 471681"/>
                <a:gd name="connsiteY9" fmla="*/ 308611 h 319145"/>
                <a:gd name="connsiteX10" fmla="*/ 59084 w 471681"/>
                <a:gd name="connsiteY10" fmla="*/ 288554 h 31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1681" h="319145">
                  <a:moveTo>
                    <a:pt x="59084" y="288554"/>
                  </a:moveTo>
                  <a:cubicBezTo>
                    <a:pt x="48205" y="277676"/>
                    <a:pt x="29508" y="262718"/>
                    <a:pt x="17610" y="255919"/>
                  </a:cubicBezTo>
                  <a:cubicBezTo>
                    <a:pt x="-7206" y="241301"/>
                    <a:pt x="-12645" y="231443"/>
                    <a:pt x="-2107" y="219545"/>
                  </a:cubicBezTo>
                  <a:cubicBezTo>
                    <a:pt x="8431" y="207987"/>
                    <a:pt x="122994" y="112801"/>
                    <a:pt x="158688" y="86285"/>
                  </a:cubicBezTo>
                  <a:cubicBezTo>
                    <a:pt x="264412" y="7757"/>
                    <a:pt x="342940" y="-19779"/>
                    <a:pt x="427927" y="-7881"/>
                  </a:cubicBezTo>
                  <a:cubicBezTo>
                    <a:pt x="443905" y="-5501"/>
                    <a:pt x="458863" y="-2441"/>
                    <a:pt x="461242" y="-1082"/>
                  </a:cubicBezTo>
                  <a:cubicBezTo>
                    <a:pt x="463622" y="618"/>
                    <a:pt x="464982" y="6057"/>
                    <a:pt x="464302" y="11496"/>
                  </a:cubicBezTo>
                  <a:cubicBezTo>
                    <a:pt x="463282" y="19995"/>
                    <a:pt x="458523" y="24075"/>
                    <a:pt x="429287" y="41412"/>
                  </a:cubicBezTo>
                  <a:cubicBezTo>
                    <a:pt x="305886" y="113821"/>
                    <a:pt x="241296" y="163113"/>
                    <a:pt x="143051" y="258299"/>
                  </a:cubicBezTo>
                  <a:cubicBezTo>
                    <a:pt x="113815" y="287195"/>
                    <a:pt x="88999" y="308611"/>
                    <a:pt x="85260" y="308611"/>
                  </a:cubicBezTo>
                  <a:cubicBezTo>
                    <a:pt x="81860" y="308611"/>
                    <a:pt x="69962" y="299433"/>
                    <a:pt x="59084" y="288554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4779702-2966-2F77-592B-64C966E7E06A}"/>
                </a:ext>
              </a:extLst>
            </p:cNvPr>
            <p:cNvSpPr/>
            <p:nvPr/>
          </p:nvSpPr>
          <p:spPr>
            <a:xfrm flipV="1">
              <a:off x="9333174" y="823860"/>
              <a:ext cx="355336" cy="264010"/>
            </a:xfrm>
            <a:custGeom>
              <a:avLst/>
              <a:gdLst>
                <a:gd name="connsiteX0" fmla="*/ 236989 w 355336"/>
                <a:gd name="connsiteY0" fmla="*/ 252842 h 264010"/>
                <a:gd name="connsiteX1" fmla="*/ 211492 w 355336"/>
                <a:gd name="connsiteY1" fmla="*/ 227346 h 264010"/>
                <a:gd name="connsiteX2" fmla="*/ 57836 w 355336"/>
                <a:gd name="connsiteY2" fmla="*/ 71990 h 264010"/>
                <a:gd name="connsiteX3" fmla="*/ -1655 w 355336"/>
                <a:gd name="connsiteY3" fmla="*/ 17258 h 264010"/>
                <a:gd name="connsiteX4" fmla="*/ 85032 w 355336"/>
                <a:gd name="connsiteY4" fmla="*/ -6538 h 264010"/>
                <a:gd name="connsiteX5" fmla="*/ 274043 w 355336"/>
                <a:gd name="connsiteY5" fmla="*/ 112444 h 264010"/>
                <a:gd name="connsiteX6" fmla="*/ 352571 w 355336"/>
                <a:gd name="connsiteY6" fmla="*/ 225986 h 264010"/>
                <a:gd name="connsiteX7" fmla="*/ 331154 w 355336"/>
                <a:gd name="connsiteY7" fmla="*/ 237885 h 264010"/>
                <a:gd name="connsiteX8" fmla="*/ 277782 w 355336"/>
                <a:gd name="connsiteY8" fmla="*/ 248083 h 264010"/>
                <a:gd name="connsiteX9" fmla="*/ 236989 w 355336"/>
                <a:gd name="connsiteY9" fmla="*/ 252842 h 26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336" h="264010">
                  <a:moveTo>
                    <a:pt x="236989" y="252842"/>
                  </a:moveTo>
                  <a:cubicBezTo>
                    <a:pt x="232569" y="251143"/>
                    <a:pt x="221351" y="239924"/>
                    <a:pt x="211492" y="227346"/>
                  </a:cubicBezTo>
                  <a:cubicBezTo>
                    <a:pt x="180897" y="187912"/>
                    <a:pt x="118007" y="124342"/>
                    <a:pt x="57836" y="71990"/>
                  </a:cubicBezTo>
                  <a:cubicBezTo>
                    <a:pt x="26221" y="44454"/>
                    <a:pt x="-635" y="19638"/>
                    <a:pt x="-1655" y="17258"/>
                  </a:cubicBezTo>
                  <a:cubicBezTo>
                    <a:pt x="-9814" y="-4499"/>
                    <a:pt x="37439" y="-17077"/>
                    <a:pt x="85032" y="-6538"/>
                  </a:cubicBezTo>
                  <a:cubicBezTo>
                    <a:pt x="134664" y="4340"/>
                    <a:pt x="212512" y="53633"/>
                    <a:pt x="274043" y="112444"/>
                  </a:cubicBezTo>
                  <a:cubicBezTo>
                    <a:pt x="328095" y="164116"/>
                    <a:pt x="355291" y="203210"/>
                    <a:pt x="352571" y="225986"/>
                  </a:cubicBezTo>
                  <a:cubicBezTo>
                    <a:pt x="351551" y="234485"/>
                    <a:pt x="349851" y="235505"/>
                    <a:pt x="331154" y="237885"/>
                  </a:cubicBezTo>
                  <a:cubicBezTo>
                    <a:pt x="319936" y="239244"/>
                    <a:pt x="295800" y="244004"/>
                    <a:pt x="277782" y="248083"/>
                  </a:cubicBezTo>
                  <a:cubicBezTo>
                    <a:pt x="256026" y="253182"/>
                    <a:pt x="242088" y="254882"/>
                    <a:pt x="236989" y="252842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13E3097-6B4D-ED97-0366-48088261C949}"/>
                </a:ext>
              </a:extLst>
            </p:cNvPr>
            <p:cNvSpPr/>
            <p:nvPr/>
          </p:nvSpPr>
          <p:spPr>
            <a:xfrm flipV="1">
              <a:off x="10872518" y="823860"/>
              <a:ext cx="355336" cy="264010"/>
            </a:xfrm>
            <a:custGeom>
              <a:avLst/>
              <a:gdLst>
                <a:gd name="connsiteX0" fmla="*/ 67640 w 355336"/>
                <a:gd name="connsiteY0" fmla="*/ 248083 h 264010"/>
                <a:gd name="connsiteX1" fmla="*/ 14948 w 355336"/>
                <a:gd name="connsiteY1" fmla="*/ 237885 h 264010"/>
                <a:gd name="connsiteX2" fmla="*/ -6469 w 355336"/>
                <a:gd name="connsiteY2" fmla="*/ 225986 h 264010"/>
                <a:gd name="connsiteX3" fmla="*/ 72059 w 355336"/>
                <a:gd name="connsiteY3" fmla="*/ 112444 h 264010"/>
                <a:gd name="connsiteX4" fmla="*/ 261070 w 355336"/>
                <a:gd name="connsiteY4" fmla="*/ -6538 h 264010"/>
                <a:gd name="connsiteX5" fmla="*/ 347757 w 355336"/>
                <a:gd name="connsiteY5" fmla="*/ 17258 h 264010"/>
                <a:gd name="connsiteX6" fmla="*/ 288266 w 355336"/>
                <a:gd name="connsiteY6" fmla="*/ 71990 h 264010"/>
                <a:gd name="connsiteX7" fmla="*/ 134610 w 355336"/>
                <a:gd name="connsiteY7" fmla="*/ 227346 h 264010"/>
                <a:gd name="connsiteX8" fmla="*/ 108434 w 355336"/>
                <a:gd name="connsiteY8" fmla="*/ 252842 h 264010"/>
                <a:gd name="connsiteX9" fmla="*/ 67640 w 355336"/>
                <a:gd name="connsiteY9" fmla="*/ 248083 h 26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336" h="264010">
                  <a:moveTo>
                    <a:pt x="67640" y="248083"/>
                  </a:moveTo>
                  <a:cubicBezTo>
                    <a:pt x="49962" y="244004"/>
                    <a:pt x="26166" y="239244"/>
                    <a:pt x="14948" y="237885"/>
                  </a:cubicBezTo>
                  <a:cubicBezTo>
                    <a:pt x="-3749" y="235505"/>
                    <a:pt x="-5449" y="234485"/>
                    <a:pt x="-6469" y="225986"/>
                  </a:cubicBezTo>
                  <a:cubicBezTo>
                    <a:pt x="-9189" y="203210"/>
                    <a:pt x="18007" y="164116"/>
                    <a:pt x="72059" y="112444"/>
                  </a:cubicBezTo>
                  <a:cubicBezTo>
                    <a:pt x="133590" y="53633"/>
                    <a:pt x="211438" y="4340"/>
                    <a:pt x="261070" y="-6538"/>
                  </a:cubicBezTo>
                  <a:cubicBezTo>
                    <a:pt x="308663" y="-17077"/>
                    <a:pt x="355916" y="-4499"/>
                    <a:pt x="347757" y="17258"/>
                  </a:cubicBezTo>
                  <a:cubicBezTo>
                    <a:pt x="346737" y="19638"/>
                    <a:pt x="319881" y="44454"/>
                    <a:pt x="288266" y="71990"/>
                  </a:cubicBezTo>
                  <a:cubicBezTo>
                    <a:pt x="228095" y="124342"/>
                    <a:pt x="165205" y="187912"/>
                    <a:pt x="134610" y="227346"/>
                  </a:cubicBezTo>
                  <a:cubicBezTo>
                    <a:pt x="124751" y="239584"/>
                    <a:pt x="113193" y="251143"/>
                    <a:pt x="108434" y="252842"/>
                  </a:cubicBezTo>
                  <a:cubicBezTo>
                    <a:pt x="102654" y="254882"/>
                    <a:pt x="89396" y="253182"/>
                    <a:pt x="67640" y="248083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420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Content Placeholder 5">
            <a:extLst>
              <a:ext uri="{FF2B5EF4-FFF2-40B4-BE49-F238E27FC236}">
                <a16:creationId xmlns:a16="http://schemas.microsoft.com/office/drawing/2014/main" id="{86A3533F-3293-DD1B-23D3-A1415B4D4074}"/>
              </a:ext>
            </a:extLst>
          </p:cNvPr>
          <p:cNvGrpSpPr/>
          <p:nvPr/>
        </p:nvGrpSpPr>
        <p:grpSpPr>
          <a:xfrm>
            <a:off x="10211136" y="277825"/>
            <a:ext cx="1654976" cy="2229882"/>
            <a:chOff x="8537942" y="192055"/>
            <a:chExt cx="3485143" cy="4350660"/>
          </a:xfrm>
          <a:solidFill>
            <a:schemeClr val="tx1">
              <a:alpha val="11000"/>
            </a:schemeClr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2DA213C-2D4F-D254-7622-747E1D11C071}"/>
                </a:ext>
              </a:extLst>
            </p:cNvPr>
            <p:cNvSpPr/>
            <p:nvPr/>
          </p:nvSpPr>
          <p:spPr>
            <a:xfrm flipV="1">
              <a:off x="10117700" y="192055"/>
              <a:ext cx="324289" cy="329752"/>
            </a:xfrm>
            <a:custGeom>
              <a:avLst/>
              <a:gdLst>
                <a:gd name="connsiteX0" fmla="*/ 121144 w 324289"/>
                <a:gd name="connsiteY0" fmla="*/ 311027 h 329752"/>
                <a:gd name="connsiteX1" fmla="*/ 42276 w 324289"/>
                <a:gd name="connsiteY1" fmla="*/ 266153 h 329752"/>
                <a:gd name="connsiteX2" fmla="*/ -4297 w 324289"/>
                <a:gd name="connsiteY2" fmla="*/ 137313 h 329752"/>
                <a:gd name="connsiteX3" fmla="*/ 158199 w 324289"/>
                <a:gd name="connsiteY3" fmla="*/ -12264 h 329752"/>
                <a:gd name="connsiteX4" fmla="*/ 307096 w 324289"/>
                <a:gd name="connsiteY4" fmla="*/ 82921 h 329752"/>
                <a:gd name="connsiteX5" fmla="*/ 319674 w 324289"/>
                <a:gd name="connsiteY5" fmla="*/ 149891 h 329752"/>
                <a:gd name="connsiteX6" fmla="*/ 311515 w 324289"/>
                <a:gd name="connsiteY6" fmla="*/ 210062 h 329752"/>
                <a:gd name="connsiteX7" fmla="*/ 257464 w 324289"/>
                <a:gd name="connsiteY7" fmla="*/ 280431 h 329752"/>
                <a:gd name="connsiteX8" fmla="*/ 191514 w 324289"/>
                <a:gd name="connsiteY8" fmla="*/ 311706 h 329752"/>
                <a:gd name="connsiteX9" fmla="*/ 121144 w 324289"/>
                <a:gd name="connsiteY9" fmla="*/ 311027 h 32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4289" h="329752">
                  <a:moveTo>
                    <a:pt x="121144" y="311027"/>
                  </a:moveTo>
                  <a:cubicBezTo>
                    <a:pt x="87829" y="301508"/>
                    <a:pt x="63693" y="287910"/>
                    <a:pt x="42276" y="266153"/>
                  </a:cubicBezTo>
                  <a:cubicBezTo>
                    <a:pt x="7602" y="231479"/>
                    <a:pt x="-7016" y="190685"/>
                    <a:pt x="-4297" y="137313"/>
                  </a:cubicBezTo>
                  <a:cubicBezTo>
                    <a:pt x="803" y="52326"/>
                    <a:pt x="70832" y="-12264"/>
                    <a:pt x="158199" y="-12264"/>
                  </a:cubicBezTo>
                  <a:cubicBezTo>
                    <a:pt x="224829" y="-12264"/>
                    <a:pt x="277860" y="21731"/>
                    <a:pt x="307096" y="82921"/>
                  </a:cubicBezTo>
                  <a:cubicBezTo>
                    <a:pt x="319334" y="108757"/>
                    <a:pt x="319674" y="109777"/>
                    <a:pt x="319674" y="149891"/>
                  </a:cubicBezTo>
                  <a:cubicBezTo>
                    <a:pt x="319334" y="184226"/>
                    <a:pt x="318314" y="193744"/>
                    <a:pt x="311515" y="210062"/>
                  </a:cubicBezTo>
                  <a:cubicBezTo>
                    <a:pt x="301317" y="236238"/>
                    <a:pt x="281260" y="262414"/>
                    <a:pt x="257464" y="280431"/>
                  </a:cubicBezTo>
                  <a:cubicBezTo>
                    <a:pt x="235707" y="297429"/>
                    <a:pt x="224149" y="302528"/>
                    <a:pt x="191514" y="311706"/>
                  </a:cubicBezTo>
                  <a:cubicBezTo>
                    <a:pt x="163638" y="319525"/>
                    <a:pt x="149700" y="319525"/>
                    <a:pt x="121144" y="311027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06F54EA-9DEF-603A-CCC7-6D6AA95C73A5}"/>
                </a:ext>
              </a:extLst>
            </p:cNvPr>
            <p:cNvSpPr/>
            <p:nvPr/>
          </p:nvSpPr>
          <p:spPr>
            <a:xfrm flipV="1">
              <a:off x="8537942" y="205555"/>
              <a:ext cx="1624825" cy="871118"/>
            </a:xfrm>
            <a:custGeom>
              <a:avLst/>
              <a:gdLst>
                <a:gd name="connsiteX0" fmla="*/ 1143808 w 1624825"/>
                <a:gd name="connsiteY0" fmla="*/ 857974 h 871118"/>
                <a:gd name="connsiteX1" fmla="*/ 980633 w 1624825"/>
                <a:gd name="connsiteY1" fmla="*/ 818200 h 871118"/>
                <a:gd name="connsiteX2" fmla="*/ 659382 w 1624825"/>
                <a:gd name="connsiteY2" fmla="*/ 611171 h 871118"/>
                <a:gd name="connsiteX3" fmla="*/ 302436 w 1624825"/>
                <a:gd name="connsiteY3" fmla="*/ 370148 h 871118"/>
                <a:gd name="connsiteX4" fmla="*/ 109346 w 1624825"/>
                <a:gd name="connsiteY4" fmla="*/ 269183 h 871118"/>
                <a:gd name="connsiteX5" fmla="*/ -1817 w 1624825"/>
                <a:gd name="connsiteY5" fmla="*/ 214112 h 871118"/>
                <a:gd name="connsiteX6" fmla="*/ 41016 w 1624825"/>
                <a:gd name="connsiteY6" fmla="*/ 173998 h 871118"/>
                <a:gd name="connsiteX7" fmla="*/ 268781 w 1624825"/>
                <a:gd name="connsiteY7" fmla="*/ 186236 h 871118"/>
                <a:gd name="connsiteX8" fmla="*/ 636605 w 1624825"/>
                <a:gd name="connsiteY8" fmla="*/ 391905 h 871118"/>
                <a:gd name="connsiteX9" fmla="*/ 854852 w 1624825"/>
                <a:gd name="connsiteY9" fmla="*/ 581256 h 871118"/>
                <a:gd name="connsiteX10" fmla="*/ 883408 w 1624825"/>
                <a:gd name="connsiteY10" fmla="*/ 608112 h 871118"/>
                <a:gd name="connsiteX11" fmla="*/ 892247 w 1624825"/>
                <a:gd name="connsiteY11" fmla="*/ 607092 h 871118"/>
                <a:gd name="connsiteX12" fmla="*/ 892587 w 1624825"/>
                <a:gd name="connsiteY12" fmla="*/ 561199 h 871118"/>
                <a:gd name="connsiteX13" fmla="*/ 1099615 w 1624825"/>
                <a:gd name="connsiteY13" fmla="*/ 275642 h 871118"/>
                <a:gd name="connsiteX14" fmla="*/ 1177803 w 1624825"/>
                <a:gd name="connsiteY14" fmla="*/ 267824 h 871118"/>
                <a:gd name="connsiteX15" fmla="*/ 1229815 w 1624825"/>
                <a:gd name="connsiteY15" fmla="*/ 260005 h 871118"/>
                <a:gd name="connsiteX16" fmla="*/ 1218937 w 1624825"/>
                <a:gd name="connsiteY16" fmla="*/ 238588 h 871118"/>
                <a:gd name="connsiteX17" fmla="*/ 1218597 w 1624825"/>
                <a:gd name="connsiteY17" fmla="*/ 147482 h 871118"/>
                <a:gd name="connsiteX18" fmla="*/ 1412367 w 1624825"/>
                <a:gd name="connsiteY18" fmla="*/ -3455 h 871118"/>
                <a:gd name="connsiteX19" fmla="*/ 1544947 w 1624825"/>
                <a:gd name="connsiteY19" fmla="*/ -5155 h 871118"/>
                <a:gd name="connsiteX20" fmla="*/ 1622455 w 1624825"/>
                <a:gd name="connsiteY20" fmla="*/ 25101 h 871118"/>
                <a:gd name="connsiteX21" fmla="*/ 1616676 w 1624825"/>
                <a:gd name="connsiteY21" fmla="*/ 281422 h 871118"/>
                <a:gd name="connsiteX22" fmla="*/ 1587101 w 1624825"/>
                <a:gd name="connsiteY22" fmla="*/ 275303 h 871118"/>
                <a:gd name="connsiteX23" fmla="*/ 1461660 w 1624825"/>
                <a:gd name="connsiteY23" fmla="*/ 273263 h 871118"/>
                <a:gd name="connsiteX24" fmla="*/ 1349477 w 1624825"/>
                <a:gd name="connsiteY24" fmla="*/ 413661 h 871118"/>
                <a:gd name="connsiteX25" fmla="*/ 1349477 w 1624825"/>
                <a:gd name="connsiteY25" fmla="*/ 436098 h 871118"/>
                <a:gd name="connsiteX26" fmla="*/ 1394690 w 1624825"/>
                <a:gd name="connsiteY26" fmla="*/ 482331 h 871118"/>
                <a:gd name="connsiteX27" fmla="*/ 1471858 w 1624825"/>
                <a:gd name="connsiteY27" fmla="*/ 629529 h 871118"/>
                <a:gd name="connsiteX28" fmla="*/ 1451461 w 1624825"/>
                <a:gd name="connsiteY28" fmla="*/ 716215 h 871118"/>
                <a:gd name="connsiteX29" fmla="*/ 1259391 w 1624825"/>
                <a:gd name="connsiteY29" fmla="*/ 855254 h 871118"/>
                <a:gd name="connsiteX30" fmla="*/ 1143808 w 1624825"/>
                <a:gd name="connsiteY30" fmla="*/ 857974 h 87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24825" h="871118">
                  <a:moveTo>
                    <a:pt x="1143808" y="857974"/>
                  </a:moveTo>
                  <a:cubicBezTo>
                    <a:pt x="1067660" y="849135"/>
                    <a:pt x="1022107" y="837917"/>
                    <a:pt x="980633" y="818200"/>
                  </a:cubicBezTo>
                  <a:cubicBezTo>
                    <a:pt x="915703" y="787605"/>
                    <a:pt x="812359" y="720975"/>
                    <a:pt x="659382" y="611171"/>
                  </a:cubicBezTo>
                  <a:cubicBezTo>
                    <a:pt x="472750" y="476892"/>
                    <a:pt x="404421" y="430999"/>
                    <a:pt x="302436" y="370148"/>
                  </a:cubicBezTo>
                  <a:cubicBezTo>
                    <a:pt x="221869" y="321875"/>
                    <a:pt x="182435" y="301479"/>
                    <a:pt x="109346" y="269183"/>
                  </a:cubicBezTo>
                  <a:cubicBezTo>
                    <a:pt x="36597" y="236888"/>
                    <a:pt x="1242" y="219551"/>
                    <a:pt x="-1817" y="214112"/>
                  </a:cubicBezTo>
                  <a:cubicBezTo>
                    <a:pt x="-5557" y="208333"/>
                    <a:pt x="22659" y="181817"/>
                    <a:pt x="41016" y="173998"/>
                  </a:cubicBezTo>
                  <a:cubicBezTo>
                    <a:pt x="89629" y="152921"/>
                    <a:pt x="191613" y="158360"/>
                    <a:pt x="268781" y="186236"/>
                  </a:cubicBezTo>
                  <a:cubicBezTo>
                    <a:pt x="349689" y="215132"/>
                    <a:pt x="489408" y="293320"/>
                    <a:pt x="636605" y="391905"/>
                  </a:cubicBezTo>
                  <a:cubicBezTo>
                    <a:pt x="760687" y="475192"/>
                    <a:pt x="810999" y="518706"/>
                    <a:pt x="854852" y="581256"/>
                  </a:cubicBezTo>
                  <a:cubicBezTo>
                    <a:pt x="871850" y="605392"/>
                    <a:pt x="875589" y="609132"/>
                    <a:pt x="883408" y="608112"/>
                  </a:cubicBezTo>
                  <a:lnTo>
                    <a:pt x="892247" y="607092"/>
                  </a:lnTo>
                  <a:lnTo>
                    <a:pt x="892587" y="561199"/>
                  </a:lnTo>
                  <a:cubicBezTo>
                    <a:pt x="894286" y="415701"/>
                    <a:pt x="971794" y="308957"/>
                    <a:pt x="1099615" y="275642"/>
                  </a:cubicBezTo>
                  <a:cubicBezTo>
                    <a:pt x="1120352" y="270203"/>
                    <a:pt x="1138709" y="268164"/>
                    <a:pt x="1177803" y="267824"/>
                  </a:cubicBezTo>
                  <a:cubicBezTo>
                    <a:pt x="1226756" y="267144"/>
                    <a:pt x="1228795" y="266804"/>
                    <a:pt x="1229815" y="260005"/>
                  </a:cubicBezTo>
                  <a:cubicBezTo>
                    <a:pt x="1230495" y="255925"/>
                    <a:pt x="1226076" y="247087"/>
                    <a:pt x="1218937" y="238588"/>
                  </a:cubicBezTo>
                  <a:cubicBezTo>
                    <a:pt x="1198540" y="214452"/>
                    <a:pt x="1198540" y="187256"/>
                    <a:pt x="1218597" y="147482"/>
                  </a:cubicBezTo>
                  <a:cubicBezTo>
                    <a:pt x="1251912" y="80852"/>
                    <a:pt x="1331800" y="18642"/>
                    <a:pt x="1412367" y="-3455"/>
                  </a:cubicBezTo>
                  <a:cubicBezTo>
                    <a:pt x="1447382" y="-13314"/>
                    <a:pt x="1505173" y="-13993"/>
                    <a:pt x="1544947" y="-5155"/>
                  </a:cubicBezTo>
                  <a:cubicBezTo>
                    <a:pt x="1575883" y="1984"/>
                    <a:pt x="1620076" y="18982"/>
                    <a:pt x="1622455" y="25101"/>
                  </a:cubicBezTo>
                  <a:cubicBezTo>
                    <a:pt x="1623815" y="29860"/>
                    <a:pt x="1618376" y="279722"/>
                    <a:pt x="1616676" y="281422"/>
                  </a:cubicBezTo>
                  <a:cubicBezTo>
                    <a:pt x="1615996" y="282102"/>
                    <a:pt x="1602738" y="279382"/>
                    <a:pt x="1587101" y="275303"/>
                  </a:cubicBezTo>
                  <a:cubicBezTo>
                    <a:pt x="1550386" y="265444"/>
                    <a:pt x="1489536" y="264764"/>
                    <a:pt x="1461660" y="273263"/>
                  </a:cubicBezTo>
                  <a:cubicBezTo>
                    <a:pt x="1396050" y="293660"/>
                    <a:pt x="1349477" y="351791"/>
                    <a:pt x="1349477" y="413661"/>
                  </a:cubicBezTo>
                  <a:lnTo>
                    <a:pt x="1349477" y="436098"/>
                  </a:lnTo>
                  <a:lnTo>
                    <a:pt x="1394690" y="482331"/>
                  </a:lnTo>
                  <a:cubicBezTo>
                    <a:pt x="1454181" y="544202"/>
                    <a:pt x="1471858" y="577517"/>
                    <a:pt x="1471858" y="629529"/>
                  </a:cubicBezTo>
                  <a:cubicBezTo>
                    <a:pt x="1471858" y="661484"/>
                    <a:pt x="1466419" y="683920"/>
                    <a:pt x="1451461" y="716215"/>
                  </a:cubicBezTo>
                  <a:cubicBezTo>
                    <a:pt x="1411348" y="802902"/>
                    <a:pt x="1359675" y="840297"/>
                    <a:pt x="1259391" y="855254"/>
                  </a:cubicBezTo>
                  <a:cubicBezTo>
                    <a:pt x="1228795" y="859674"/>
                    <a:pt x="1170324" y="861373"/>
                    <a:pt x="1143808" y="857974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3E47472-CA13-0576-D78D-22D5B933F39C}"/>
                </a:ext>
              </a:extLst>
            </p:cNvPr>
            <p:cNvSpPr/>
            <p:nvPr/>
          </p:nvSpPr>
          <p:spPr>
            <a:xfrm flipV="1">
              <a:off x="10398260" y="205774"/>
              <a:ext cx="1624825" cy="870899"/>
            </a:xfrm>
            <a:custGeom>
              <a:avLst/>
              <a:gdLst>
                <a:gd name="connsiteX0" fmla="*/ 352802 w 1624825"/>
                <a:gd name="connsiteY0" fmla="*/ 855255 h 870899"/>
                <a:gd name="connsiteX1" fmla="*/ 164130 w 1624825"/>
                <a:gd name="connsiteY1" fmla="*/ 716216 h 870899"/>
                <a:gd name="connsiteX2" fmla="*/ 165150 w 1624825"/>
                <a:gd name="connsiteY2" fmla="*/ 549301 h 870899"/>
                <a:gd name="connsiteX3" fmla="*/ 221242 w 1624825"/>
                <a:gd name="connsiteY3" fmla="*/ 482331 h 870899"/>
                <a:gd name="connsiteX4" fmla="*/ 266115 w 1624825"/>
                <a:gd name="connsiteY4" fmla="*/ 436098 h 870899"/>
                <a:gd name="connsiteX5" fmla="*/ 266115 w 1624825"/>
                <a:gd name="connsiteY5" fmla="*/ 413662 h 870899"/>
                <a:gd name="connsiteX6" fmla="*/ 153932 w 1624825"/>
                <a:gd name="connsiteY6" fmla="*/ 273263 h 870899"/>
                <a:gd name="connsiteX7" fmla="*/ 28491 w 1624825"/>
                <a:gd name="connsiteY7" fmla="*/ 275303 h 870899"/>
                <a:gd name="connsiteX8" fmla="*/ -1084 w 1624825"/>
                <a:gd name="connsiteY8" fmla="*/ 281422 h 870899"/>
                <a:gd name="connsiteX9" fmla="*/ -6864 w 1624825"/>
                <a:gd name="connsiteY9" fmla="*/ 25101 h 870899"/>
                <a:gd name="connsiteX10" fmla="*/ 70645 w 1624825"/>
                <a:gd name="connsiteY10" fmla="*/ -5154 h 870899"/>
                <a:gd name="connsiteX11" fmla="*/ 203224 w 1624825"/>
                <a:gd name="connsiteY11" fmla="*/ -3455 h 870899"/>
                <a:gd name="connsiteX12" fmla="*/ 396995 w 1624825"/>
                <a:gd name="connsiteY12" fmla="*/ 147482 h 870899"/>
                <a:gd name="connsiteX13" fmla="*/ 396655 w 1624825"/>
                <a:gd name="connsiteY13" fmla="*/ 238588 h 870899"/>
                <a:gd name="connsiteX14" fmla="*/ 385777 w 1624825"/>
                <a:gd name="connsiteY14" fmla="*/ 260005 h 870899"/>
                <a:gd name="connsiteX15" fmla="*/ 437789 w 1624825"/>
                <a:gd name="connsiteY15" fmla="*/ 267824 h 870899"/>
                <a:gd name="connsiteX16" fmla="*/ 515977 w 1624825"/>
                <a:gd name="connsiteY16" fmla="*/ 275643 h 870899"/>
                <a:gd name="connsiteX17" fmla="*/ 723005 w 1624825"/>
                <a:gd name="connsiteY17" fmla="*/ 561199 h 870899"/>
                <a:gd name="connsiteX18" fmla="*/ 723345 w 1624825"/>
                <a:gd name="connsiteY18" fmla="*/ 607092 h 870899"/>
                <a:gd name="connsiteX19" fmla="*/ 732184 w 1624825"/>
                <a:gd name="connsiteY19" fmla="*/ 608112 h 870899"/>
                <a:gd name="connsiteX20" fmla="*/ 760740 w 1624825"/>
                <a:gd name="connsiteY20" fmla="*/ 581256 h 870899"/>
                <a:gd name="connsiteX21" fmla="*/ 978986 w 1624825"/>
                <a:gd name="connsiteY21" fmla="*/ 391905 h 870899"/>
                <a:gd name="connsiteX22" fmla="*/ 1346810 w 1624825"/>
                <a:gd name="connsiteY22" fmla="*/ 186236 h 870899"/>
                <a:gd name="connsiteX23" fmla="*/ 1574576 w 1624825"/>
                <a:gd name="connsiteY23" fmla="*/ 173998 h 870899"/>
                <a:gd name="connsiteX24" fmla="*/ 1617409 w 1624825"/>
                <a:gd name="connsiteY24" fmla="*/ 214112 h 870899"/>
                <a:gd name="connsiteX25" fmla="*/ 1506246 w 1624825"/>
                <a:gd name="connsiteY25" fmla="*/ 269184 h 870899"/>
                <a:gd name="connsiteX26" fmla="*/ 1313156 w 1624825"/>
                <a:gd name="connsiteY26" fmla="*/ 370148 h 870899"/>
                <a:gd name="connsiteX27" fmla="*/ 956210 w 1624825"/>
                <a:gd name="connsiteY27" fmla="*/ 611172 h 870899"/>
                <a:gd name="connsiteX28" fmla="*/ 577168 w 1624825"/>
                <a:gd name="connsiteY28" fmla="*/ 839957 h 870899"/>
                <a:gd name="connsiteX29" fmla="*/ 352802 w 1624825"/>
                <a:gd name="connsiteY29" fmla="*/ 855255 h 87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24825" h="870899">
                  <a:moveTo>
                    <a:pt x="352802" y="855255"/>
                  </a:moveTo>
                  <a:cubicBezTo>
                    <a:pt x="254557" y="839277"/>
                    <a:pt x="203564" y="801543"/>
                    <a:pt x="164130" y="716216"/>
                  </a:cubicBezTo>
                  <a:cubicBezTo>
                    <a:pt x="136255" y="656045"/>
                    <a:pt x="136595" y="604033"/>
                    <a:pt x="165150" y="549301"/>
                  </a:cubicBezTo>
                  <a:cubicBezTo>
                    <a:pt x="172629" y="535703"/>
                    <a:pt x="190646" y="513607"/>
                    <a:pt x="221242" y="482331"/>
                  </a:cubicBezTo>
                  <a:lnTo>
                    <a:pt x="266115" y="436098"/>
                  </a:lnTo>
                  <a:lnTo>
                    <a:pt x="266115" y="413662"/>
                  </a:lnTo>
                  <a:cubicBezTo>
                    <a:pt x="266115" y="351791"/>
                    <a:pt x="219542" y="293660"/>
                    <a:pt x="153932" y="273263"/>
                  </a:cubicBezTo>
                  <a:cubicBezTo>
                    <a:pt x="126056" y="264765"/>
                    <a:pt x="65205" y="265444"/>
                    <a:pt x="28491" y="275303"/>
                  </a:cubicBezTo>
                  <a:cubicBezTo>
                    <a:pt x="12853" y="279382"/>
                    <a:pt x="-405" y="282102"/>
                    <a:pt x="-1084" y="281422"/>
                  </a:cubicBezTo>
                  <a:cubicBezTo>
                    <a:pt x="-2784" y="279722"/>
                    <a:pt x="-8223" y="29860"/>
                    <a:pt x="-6864" y="25101"/>
                  </a:cubicBezTo>
                  <a:cubicBezTo>
                    <a:pt x="-4484" y="18982"/>
                    <a:pt x="39709" y="1984"/>
                    <a:pt x="70645" y="-5154"/>
                  </a:cubicBezTo>
                  <a:cubicBezTo>
                    <a:pt x="110419" y="-13993"/>
                    <a:pt x="168210" y="-13313"/>
                    <a:pt x="203224" y="-3455"/>
                  </a:cubicBezTo>
                  <a:cubicBezTo>
                    <a:pt x="283792" y="18642"/>
                    <a:pt x="363680" y="80852"/>
                    <a:pt x="396995" y="147482"/>
                  </a:cubicBezTo>
                  <a:cubicBezTo>
                    <a:pt x="417052" y="187256"/>
                    <a:pt x="417052" y="214452"/>
                    <a:pt x="396655" y="238588"/>
                  </a:cubicBezTo>
                  <a:cubicBezTo>
                    <a:pt x="389516" y="247087"/>
                    <a:pt x="385097" y="255926"/>
                    <a:pt x="385777" y="260005"/>
                  </a:cubicBezTo>
                  <a:cubicBezTo>
                    <a:pt x="386796" y="266804"/>
                    <a:pt x="388836" y="267144"/>
                    <a:pt x="437789" y="267824"/>
                  </a:cubicBezTo>
                  <a:cubicBezTo>
                    <a:pt x="476883" y="268164"/>
                    <a:pt x="495240" y="270204"/>
                    <a:pt x="515977" y="275643"/>
                  </a:cubicBezTo>
                  <a:cubicBezTo>
                    <a:pt x="643797" y="308958"/>
                    <a:pt x="721306" y="415702"/>
                    <a:pt x="723005" y="561199"/>
                  </a:cubicBezTo>
                  <a:lnTo>
                    <a:pt x="723345" y="607092"/>
                  </a:lnTo>
                  <a:lnTo>
                    <a:pt x="732184" y="608112"/>
                  </a:lnTo>
                  <a:cubicBezTo>
                    <a:pt x="740003" y="609132"/>
                    <a:pt x="743742" y="605393"/>
                    <a:pt x="760740" y="581256"/>
                  </a:cubicBezTo>
                  <a:cubicBezTo>
                    <a:pt x="804593" y="518706"/>
                    <a:pt x="854905" y="475192"/>
                    <a:pt x="978986" y="391905"/>
                  </a:cubicBezTo>
                  <a:cubicBezTo>
                    <a:pt x="1126184" y="293320"/>
                    <a:pt x="1265903" y="215132"/>
                    <a:pt x="1346810" y="186236"/>
                  </a:cubicBezTo>
                  <a:cubicBezTo>
                    <a:pt x="1423979" y="158361"/>
                    <a:pt x="1525963" y="152922"/>
                    <a:pt x="1574576" y="173998"/>
                  </a:cubicBezTo>
                  <a:cubicBezTo>
                    <a:pt x="1592933" y="181817"/>
                    <a:pt x="1621149" y="208333"/>
                    <a:pt x="1617409" y="214112"/>
                  </a:cubicBezTo>
                  <a:cubicBezTo>
                    <a:pt x="1614350" y="219551"/>
                    <a:pt x="1578995" y="236889"/>
                    <a:pt x="1506246" y="269184"/>
                  </a:cubicBezTo>
                  <a:cubicBezTo>
                    <a:pt x="1433157" y="301479"/>
                    <a:pt x="1393723" y="321876"/>
                    <a:pt x="1313156" y="370148"/>
                  </a:cubicBezTo>
                  <a:cubicBezTo>
                    <a:pt x="1211171" y="430999"/>
                    <a:pt x="1142841" y="476892"/>
                    <a:pt x="956210" y="611172"/>
                  </a:cubicBezTo>
                  <a:cubicBezTo>
                    <a:pt x="751561" y="758029"/>
                    <a:pt x="645497" y="821940"/>
                    <a:pt x="577168" y="839957"/>
                  </a:cubicBezTo>
                  <a:cubicBezTo>
                    <a:pt x="507818" y="857974"/>
                    <a:pt x="410593" y="864773"/>
                    <a:pt x="352802" y="855255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3AC82BD-BBCB-91A2-871F-8A77AB5F4729}"/>
                </a:ext>
              </a:extLst>
            </p:cNvPr>
            <p:cNvSpPr/>
            <p:nvPr/>
          </p:nvSpPr>
          <p:spPr>
            <a:xfrm flipV="1">
              <a:off x="9711881" y="555717"/>
              <a:ext cx="1137030" cy="3986998"/>
            </a:xfrm>
            <a:custGeom>
              <a:avLst/>
              <a:gdLst>
                <a:gd name="connsiteX0" fmla="*/ 457613 w 1137030"/>
                <a:gd name="connsiteY0" fmla="*/ 3979703 h 3986998"/>
                <a:gd name="connsiteX1" fmla="*/ 458633 w 1137030"/>
                <a:gd name="connsiteY1" fmla="*/ 3858342 h 3986998"/>
                <a:gd name="connsiteX2" fmla="*/ 465432 w 1137030"/>
                <a:gd name="connsiteY2" fmla="*/ 3593182 h 3986998"/>
                <a:gd name="connsiteX3" fmla="*/ 479030 w 1137030"/>
                <a:gd name="connsiteY3" fmla="*/ 3042466 h 3986998"/>
                <a:gd name="connsiteX4" fmla="*/ 477670 w 1137030"/>
                <a:gd name="connsiteY4" fmla="*/ 2833398 h 3986998"/>
                <a:gd name="connsiteX5" fmla="*/ 343050 w 1137030"/>
                <a:gd name="connsiteY5" fmla="*/ 2878271 h 3986998"/>
                <a:gd name="connsiteX6" fmla="*/ 130243 w 1137030"/>
                <a:gd name="connsiteY6" fmla="*/ 3091758 h 3986998"/>
                <a:gd name="connsiteX7" fmla="*/ 130243 w 1137030"/>
                <a:gd name="connsiteY7" fmla="*/ 3192043 h 3986998"/>
                <a:gd name="connsiteX8" fmla="*/ 151659 w 1137030"/>
                <a:gd name="connsiteY8" fmla="*/ 3183205 h 3986998"/>
                <a:gd name="connsiteX9" fmla="*/ 258403 w 1137030"/>
                <a:gd name="connsiteY9" fmla="*/ 3142751 h 3986998"/>
                <a:gd name="connsiteX10" fmla="*/ 308036 w 1137030"/>
                <a:gd name="connsiteY10" fmla="*/ 3149890 h 3986998"/>
                <a:gd name="connsiteX11" fmla="*/ 416819 w 1137030"/>
                <a:gd name="connsiteY11" fmla="*/ 3244055 h 3986998"/>
                <a:gd name="connsiteX12" fmla="*/ 409680 w 1137030"/>
                <a:gd name="connsiteY12" fmla="*/ 3267512 h 3986998"/>
                <a:gd name="connsiteX13" fmla="*/ 233587 w 1137030"/>
                <a:gd name="connsiteY13" fmla="*/ 3306266 h 3986998"/>
                <a:gd name="connsiteX14" fmla="*/ 67692 w 1137030"/>
                <a:gd name="connsiteY14" fmla="*/ 3228078 h 3986998"/>
                <a:gd name="connsiteX15" fmla="*/ 17380 w 1137030"/>
                <a:gd name="connsiteY15" fmla="*/ 2954419 h 3986998"/>
                <a:gd name="connsiteX16" fmla="*/ 277440 w 1137030"/>
                <a:gd name="connsiteY16" fmla="*/ 2710676 h 3986998"/>
                <a:gd name="connsiteX17" fmla="*/ 298857 w 1137030"/>
                <a:gd name="connsiteY17" fmla="*/ 2695379 h 3986998"/>
                <a:gd name="connsiteX18" fmla="*/ 269282 w 1137030"/>
                <a:gd name="connsiteY18" fmla="*/ 2669543 h 3986998"/>
                <a:gd name="connsiteX19" fmla="*/ 141461 w 1137030"/>
                <a:gd name="connsiteY19" fmla="*/ 2191235 h 3986998"/>
                <a:gd name="connsiteX20" fmla="*/ 229168 w 1137030"/>
                <a:gd name="connsiteY20" fmla="*/ 2075653 h 3986998"/>
                <a:gd name="connsiteX21" fmla="*/ 352909 w 1137030"/>
                <a:gd name="connsiteY21" fmla="*/ 1978088 h 3986998"/>
                <a:gd name="connsiteX22" fmla="*/ 363447 w 1137030"/>
                <a:gd name="connsiteY22" fmla="*/ 1967889 h 3986998"/>
                <a:gd name="connsiteX23" fmla="*/ 328772 w 1137030"/>
                <a:gd name="connsiteY23" fmla="*/ 1938994 h 3986998"/>
                <a:gd name="connsiteX24" fmla="*/ 173416 w 1137030"/>
                <a:gd name="connsiteY24" fmla="*/ 1759841 h 3986998"/>
                <a:gd name="connsiteX25" fmla="*/ 176476 w 1137030"/>
                <a:gd name="connsiteY25" fmla="*/ 1524257 h 3986998"/>
                <a:gd name="connsiteX26" fmla="*/ 320614 w 1137030"/>
                <a:gd name="connsiteY26" fmla="*/ 1304650 h 3986998"/>
                <a:gd name="connsiteX27" fmla="*/ 363447 w 1137030"/>
                <a:gd name="connsiteY27" fmla="*/ 1261477 h 3986998"/>
                <a:gd name="connsiteX28" fmla="*/ 342030 w 1137030"/>
                <a:gd name="connsiteY28" fmla="*/ 1234621 h 3986998"/>
                <a:gd name="connsiteX29" fmla="*/ 261463 w 1137030"/>
                <a:gd name="connsiteY29" fmla="*/ 1035071 h 3986998"/>
                <a:gd name="connsiteX30" fmla="*/ 429057 w 1137030"/>
                <a:gd name="connsiteY30" fmla="*/ 766512 h 3986998"/>
                <a:gd name="connsiteX31" fmla="*/ 451834 w 1137030"/>
                <a:gd name="connsiteY31" fmla="*/ 746795 h 3986998"/>
                <a:gd name="connsiteX32" fmla="*/ 415459 w 1137030"/>
                <a:gd name="connsiteY32" fmla="*/ 708721 h 3986998"/>
                <a:gd name="connsiteX33" fmla="*/ 330132 w 1137030"/>
                <a:gd name="connsiteY33" fmla="*/ 538747 h 3986998"/>
                <a:gd name="connsiteX34" fmla="*/ 351209 w 1137030"/>
                <a:gd name="connsiteY34" fmla="*/ 428943 h 3986998"/>
                <a:gd name="connsiteX35" fmla="*/ 409340 w 1137030"/>
                <a:gd name="connsiteY35" fmla="*/ 349056 h 3986998"/>
                <a:gd name="connsiteX36" fmla="*/ 404581 w 1137030"/>
                <a:gd name="connsiteY36" fmla="*/ 392909 h 3986998"/>
                <a:gd name="connsiteX37" fmla="*/ 413420 w 1137030"/>
                <a:gd name="connsiteY37" fmla="*/ 553025 h 3986998"/>
                <a:gd name="connsiteX38" fmla="*/ 452174 w 1137030"/>
                <a:gd name="connsiteY38" fmla="*/ 603677 h 3986998"/>
                <a:gd name="connsiteX39" fmla="*/ 534101 w 1137030"/>
                <a:gd name="connsiteY39" fmla="*/ 661808 h 3986998"/>
                <a:gd name="connsiteX40" fmla="*/ 547019 w 1137030"/>
                <a:gd name="connsiteY40" fmla="*/ 258289 h 3986998"/>
                <a:gd name="connsiteX41" fmla="*/ 552458 w 1137030"/>
                <a:gd name="connsiteY41" fmla="*/ 51601 h 3986998"/>
                <a:gd name="connsiteX42" fmla="*/ 554498 w 1137030"/>
                <a:gd name="connsiteY42" fmla="*/ -5171 h 3986998"/>
                <a:gd name="connsiteX43" fmla="*/ 564017 w 1137030"/>
                <a:gd name="connsiteY43" fmla="*/ -5171 h 3986998"/>
                <a:gd name="connsiteX44" fmla="*/ 573535 w 1137030"/>
                <a:gd name="connsiteY44" fmla="*/ -5171 h 3986998"/>
                <a:gd name="connsiteX45" fmla="*/ 575575 w 1137030"/>
                <a:gd name="connsiteY45" fmla="*/ 49901 h 3986998"/>
                <a:gd name="connsiteX46" fmla="*/ 581014 w 1137030"/>
                <a:gd name="connsiteY46" fmla="*/ 253190 h 3986998"/>
                <a:gd name="connsiteX47" fmla="*/ 594272 w 1137030"/>
                <a:gd name="connsiteY47" fmla="*/ 662148 h 3986998"/>
                <a:gd name="connsiteX48" fmla="*/ 676200 w 1137030"/>
                <a:gd name="connsiteY48" fmla="*/ 603337 h 3986998"/>
                <a:gd name="connsiteX49" fmla="*/ 733991 w 1137030"/>
                <a:gd name="connsiteY49" fmla="*/ 475516 h 3986998"/>
                <a:gd name="connsiteX50" fmla="*/ 725152 w 1137030"/>
                <a:gd name="connsiteY50" fmla="*/ 402767 h 3986998"/>
                <a:gd name="connsiteX51" fmla="*/ 718693 w 1137030"/>
                <a:gd name="connsiteY51" fmla="*/ 348716 h 3986998"/>
                <a:gd name="connsiteX52" fmla="*/ 781584 w 1137030"/>
                <a:gd name="connsiteY52" fmla="*/ 439482 h 3986998"/>
                <a:gd name="connsiteX53" fmla="*/ 798581 w 1137030"/>
                <a:gd name="connsiteY53" fmla="*/ 528548 h 3986998"/>
                <a:gd name="connsiteX54" fmla="*/ 706115 w 1137030"/>
                <a:gd name="connsiteY54" fmla="*/ 715180 h 3986998"/>
                <a:gd name="connsiteX55" fmla="*/ 676200 w 1137030"/>
                <a:gd name="connsiteY55" fmla="*/ 746455 h 3986998"/>
                <a:gd name="connsiteX56" fmla="*/ 702716 w 1137030"/>
                <a:gd name="connsiteY56" fmla="*/ 769232 h 3986998"/>
                <a:gd name="connsiteX57" fmla="*/ 867251 w 1137030"/>
                <a:gd name="connsiteY57" fmla="*/ 1035071 h 3986998"/>
                <a:gd name="connsiteX58" fmla="*/ 786003 w 1137030"/>
                <a:gd name="connsiteY58" fmla="*/ 1234621 h 3986998"/>
                <a:gd name="connsiteX59" fmla="*/ 764586 w 1137030"/>
                <a:gd name="connsiteY59" fmla="*/ 1261477 h 3986998"/>
                <a:gd name="connsiteX60" fmla="*/ 807420 w 1137030"/>
                <a:gd name="connsiteY60" fmla="*/ 1304650 h 3986998"/>
                <a:gd name="connsiteX61" fmla="*/ 951218 w 1137030"/>
                <a:gd name="connsiteY61" fmla="*/ 1519498 h 3986998"/>
                <a:gd name="connsiteX62" fmla="*/ 912804 w 1137030"/>
                <a:gd name="connsiteY62" fmla="*/ 1833610 h 3986998"/>
                <a:gd name="connsiteX63" fmla="*/ 797561 w 1137030"/>
                <a:gd name="connsiteY63" fmla="*/ 1940693 h 3986998"/>
                <a:gd name="connsiteX64" fmla="*/ 764586 w 1137030"/>
                <a:gd name="connsiteY64" fmla="*/ 1967889 h 3986998"/>
                <a:gd name="connsiteX65" fmla="*/ 775125 w 1137030"/>
                <a:gd name="connsiteY65" fmla="*/ 1978088 h 3986998"/>
                <a:gd name="connsiteX66" fmla="*/ 949858 w 1137030"/>
                <a:gd name="connsiteY66" fmla="*/ 2130725 h 3986998"/>
                <a:gd name="connsiteX67" fmla="*/ 1024307 w 1137030"/>
                <a:gd name="connsiteY67" fmla="*/ 2425460 h 3986998"/>
                <a:gd name="connsiteX68" fmla="*/ 859092 w 1137030"/>
                <a:gd name="connsiteY68" fmla="*/ 2669543 h 3986998"/>
                <a:gd name="connsiteX69" fmla="*/ 829176 w 1137030"/>
                <a:gd name="connsiteY69" fmla="*/ 2695379 h 3986998"/>
                <a:gd name="connsiteX70" fmla="*/ 850593 w 1137030"/>
                <a:gd name="connsiteY70" fmla="*/ 2710676 h 3986998"/>
                <a:gd name="connsiteX71" fmla="*/ 1132410 w 1137030"/>
                <a:gd name="connsiteY71" fmla="*/ 3060483 h 3986998"/>
                <a:gd name="connsiteX72" fmla="*/ 1105554 w 1137030"/>
                <a:gd name="connsiteY72" fmla="*/ 3166547 h 3986998"/>
                <a:gd name="connsiteX73" fmla="*/ 958017 w 1137030"/>
                <a:gd name="connsiteY73" fmla="*/ 3293688 h 3986998"/>
                <a:gd name="connsiteX74" fmla="*/ 816938 w 1137030"/>
                <a:gd name="connsiteY74" fmla="*/ 3306266 h 3986998"/>
                <a:gd name="connsiteX75" fmla="*/ 712914 w 1137030"/>
                <a:gd name="connsiteY75" fmla="*/ 3260033 h 3986998"/>
                <a:gd name="connsiteX76" fmla="*/ 817618 w 1137030"/>
                <a:gd name="connsiteY76" fmla="*/ 3150909 h 3986998"/>
                <a:gd name="connsiteX77" fmla="*/ 869290 w 1137030"/>
                <a:gd name="connsiteY77" fmla="*/ 3142751 h 3986998"/>
                <a:gd name="connsiteX78" fmla="*/ 976374 w 1137030"/>
                <a:gd name="connsiteY78" fmla="*/ 3183205 h 3986998"/>
                <a:gd name="connsiteX79" fmla="*/ 997791 w 1137030"/>
                <a:gd name="connsiteY79" fmla="*/ 3192383 h 3986998"/>
                <a:gd name="connsiteX80" fmla="*/ 997451 w 1137030"/>
                <a:gd name="connsiteY80" fmla="*/ 3091079 h 3986998"/>
                <a:gd name="connsiteX81" fmla="*/ 784983 w 1137030"/>
                <a:gd name="connsiteY81" fmla="*/ 2877931 h 3986998"/>
                <a:gd name="connsiteX82" fmla="*/ 656483 w 1137030"/>
                <a:gd name="connsiteY82" fmla="*/ 2834758 h 3986998"/>
                <a:gd name="connsiteX83" fmla="*/ 644584 w 1137030"/>
                <a:gd name="connsiteY83" fmla="*/ 2832378 h 3986998"/>
                <a:gd name="connsiteX84" fmla="*/ 646964 w 1137030"/>
                <a:gd name="connsiteY84" fmla="*/ 2939122 h 3986998"/>
                <a:gd name="connsiteX85" fmla="*/ 652403 w 1137030"/>
                <a:gd name="connsiteY85" fmla="*/ 3173346 h 3986998"/>
                <a:gd name="connsiteX86" fmla="*/ 666001 w 1137030"/>
                <a:gd name="connsiteY86" fmla="*/ 3724062 h 3986998"/>
                <a:gd name="connsiteX87" fmla="*/ 670081 w 1137030"/>
                <a:gd name="connsiteY87" fmla="*/ 3919532 h 3986998"/>
                <a:gd name="connsiteX88" fmla="*/ 671100 w 1137030"/>
                <a:gd name="connsiteY88" fmla="*/ 3980723 h 3986998"/>
                <a:gd name="connsiteX89" fmla="*/ 565037 w 1137030"/>
                <a:gd name="connsiteY89" fmla="*/ 3981743 h 3986998"/>
                <a:gd name="connsiteX90" fmla="*/ 457613 w 1137030"/>
                <a:gd name="connsiteY90" fmla="*/ 3979703 h 3986998"/>
                <a:gd name="connsiteX91" fmla="*/ 495007 w 1137030"/>
                <a:gd name="connsiteY91" fmla="*/ 2394864 h 3986998"/>
                <a:gd name="connsiteX92" fmla="*/ 496707 w 1137030"/>
                <a:gd name="connsiteY92" fmla="*/ 2119506 h 3986998"/>
                <a:gd name="connsiteX93" fmla="*/ 437216 w 1137030"/>
                <a:gd name="connsiteY93" fmla="*/ 2159620 h 3986998"/>
                <a:gd name="connsiteX94" fmla="*/ 344750 w 1137030"/>
                <a:gd name="connsiteY94" fmla="*/ 2296619 h 3986998"/>
                <a:gd name="connsiteX95" fmla="*/ 349509 w 1137030"/>
                <a:gd name="connsiteY95" fmla="*/ 2402683 h 3986998"/>
                <a:gd name="connsiteX96" fmla="*/ 404241 w 1137030"/>
                <a:gd name="connsiteY96" fmla="*/ 2486311 h 3986998"/>
                <a:gd name="connsiteX97" fmla="*/ 485489 w 1137030"/>
                <a:gd name="connsiteY97" fmla="*/ 2543762 h 3986998"/>
                <a:gd name="connsiteX98" fmla="*/ 495007 w 1137030"/>
                <a:gd name="connsiteY98" fmla="*/ 2394864 h 3986998"/>
                <a:gd name="connsiteX99" fmla="*/ 675180 w 1137030"/>
                <a:gd name="connsiteY99" fmla="*/ 2526764 h 3986998"/>
                <a:gd name="connsiteX100" fmla="*/ 778864 w 1137030"/>
                <a:gd name="connsiteY100" fmla="*/ 2403023 h 3986998"/>
                <a:gd name="connsiteX101" fmla="*/ 784983 w 1137030"/>
                <a:gd name="connsiteY101" fmla="*/ 2301719 h 3986998"/>
                <a:gd name="connsiteX102" fmla="*/ 690477 w 1137030"/>
                <a:gd name="connsiteY102" fmla="*/ 2159280 h 3986998"/>
                <a:gd name="connsiteX103" fmla="*/ 631326 w 1137030"/>
                <a:gd name="connsiteY103" fmla="*/ 2119506 h 3986998"/>
                <a:gd name="connsiteX104" fmla="*/ 628607 w 1137030"/>
                <a:gd name="connsiteY104" fmla="*/ 2154521 h 3986998"/>
                <a:gd name="connsiteX105" fmla="*/ 637446 w 1137030"/>
                <a:gd name="connsiteY105" fmla="*/ 2540362 h 3986998"/>
                <a:gd name="connsiteX106" fmla="*/ 675180 w 1137030"/>
                <a:gd name="connsiteY106" fmla="*/ 2526764 h 3986998"/>
                <a:gd name="connsiteX107" fmla="*/ 509965 w 1137030"/>
                <a:gd name="connsiteY107" fmla="*/ 1746923 h 3986998"/>
                <a:gd name="connsiteX108" fmla="*/ 514724 w 1137030"/>
                <a:gd name="connsiteY108" fmla="*/ 1568110 h 3986998"/>
                <a:gd name="connsiteX109" fmla="*/ 512684 w 1137030"/>
                <a:gd name="connsiteY109" fmla="*/ 1436210 h 3986998"/>
                <a:gd name="connsiteX110" fmla="*/ 451834 w 1137030"/>
                <a:gd name="connsiteY110" fmla="*/ 1480404 h 3986998"/>
                <a:gd name="connsiteX111" fmla="*/ 390643 w 1137030"/>
                <a:gd name="connsiteY111" fmla="*/ 1620802 h 3986998"/>
                <a:gd name="connsiteX112" fmla="*/ 433137 w 1137030"/>
                <a:gd name="connsiteY112" fmla="*/ 1733325 h 3986998"/>
                <a:gd name="connsiteX113" fmla="*/ 504186 w 1137030"/>
                <a:gd name="connsiteY113" fmla="*/ 1795536 h 3986998"/>
                <a:gd name="connsiteX114" fmla="*/ 509965 w 1137030"/>
                <a:gd name="connsiteY114" fmla="*/ 1746923 h 3986998"/>
                <a:gd name="connsiteX115" fmla="*/ 653083 w 1137030"/>
                <a:gd name="connsiteY115" fmla="*/ 1774799 h 3986998"/>
                <a:gd name="connsiteX116" fmla="*/ 737390 w 1137030"/>
                <a:gd name="connsiteY116" fmla="*/ 1620802 h 3986998"/>
                <a:gd name="connsiteX117" fmla="*/ 676200 w 1137030"/>
                <a:gd name="connsiteY117" fmla="*/ 1480404 h 3986998"/>
                <a:gd name="connsiteX118" fmla="*/ 616029 w 1137030"/>
                <a:gd name="connsiteY118" fmla="*/ 1436210 h 3986998"/>
                <a:gd name="connsiteX119" fmla="*/ 611609 w 1137030"/>
                <a:gd name="connsiteY119" fmla="*/ 1474964 h 3986998"/>
                <a:gd name="connsiteX120" fmla="*/ 620108 w 1137030"/>
                <a:gd name="connsiteY120" fmla="*/ 1792476 h 3986998"/>
                <a:gd name="connsiteX121" fmla="*/ 653083 w 1137030"/>
                <a:gd name="connsiteY121" fmla="*/ 1774799 h 3986998"/>
                <a:gd name="connsiteX122" fmla="*/ 527642 w 1137030"/>
                <a:gd name="connsiteY122" fmla="*/ 1041190 h 3986998"/>
                <a:gd name="connsiteX123" fmla="*/ 525603 w 1137030"/>
                <a:gd name="connsiteY123" fmla="*/ 899092 h 3986998"/>
                <a:gd name="connsiteX124" fmla="*/ 474950 w 1137030"/>
                <a:gd name="connsiteY124" fmla="*/ 966402 h 3986998"/>
                <a:gd name="connsiteX125" fmla="*/ 464072 w 1137030"/>
                <a:gd name="connsiteY125" fmla="*/ 1014674 h 3986998"/>
                <a:gd name="connsiteX126" fmla="*/ 496707 w 1137030"/>
                <a:gd name="connsiteY126" fmla="*/ 1091503 h 3986998"/>
                <a:gd name="connsiteX127" fmla="*/ 527642 w 1137030"/>
                <a:gd name="connsiteY127" fmla="*/ 1041190 h 3986998"/>
                <a:gd name="connsiteX128" fmla="*/ 630986 w 1137030"/>
                <a:gd name="connsiteY128" fmla="*/ 1092183 h 3986998"/>
                <a:gd name="connsiteX129" fmla="*/ 664301 w 1137030"/>
                <a:gd name="connsiteY129" fmla="*/ 1014674 h 3986998"/>
                <a:gd name="connsiteX130" fmla="*/ 626227 w 1137030"/>
                <a:gd name="connsiteY130" fmla="*/ 923908 h 3986998"/>
                <a:gd name="connsiteX131" fmla="*/ 599371 w 1137030"/>
                <a:gd name="connsiteY131" fmla="*/ 1001756 h 3986998"/>
                <a:gd name="connsiteX132" fmla="*/ 603451 w 1137030"/>
                <a:gd name="connsiteY132" fmla="*/ 1107140 h 3986998"/>
                <a:gd name="connsiteX133" fmla="*/ 630986 w 1137030"/>
                <a:gd name="connsiteY133" fmla="*/ 1092183 h 398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137030" h="3986998">
                  <a:moveTo>
                    <a:pt x="457613" y="3979703"/>
                  </a:moveTo>
                  <a:cubicBezTo>
                    <a:pt x="456593" y="3978344"/>
                    <a:pt x="457273" y="3923612"/>
                    <a:pt x="458633" y="3858342"/>
                  </a:cubicBezTo>
                  <a:cubicBezTo>
                    <a:pt x="460332" y="3792732"/>
                    <a:pt x="463392" y="3673750"/>
                    <a:pt x="465432" y="3593182"/>
                  </a:cubicBezTo>
                  <a:cubicBezTo>
                    <a:pt x="470871" y="3368816"/>
                    <a:pt x="475290" y="3184564"/>
                    <a:pt x="479030" y="3042466"/>
                  </a:cubicBezTo>
                  <a:cubicBezTo>
                    <a:pt x="483789" y="2860594"/>
                    <a:pt x="483449" y="2833398"/>
                    <a:pt x="477670" y="2833398"/>
                  </a:cubicBezTo>
                  <a:cubicBezTo>
                    <a:pt x="469171" y="2833398"/>
                    <a:pt x="376705" y="2864333"/>
                    <a:pt x="343050" y="2878271"/>
                  </a:cubicBezTo>
                  <a:cubicBezTo>
                    <a:pt x="218629" y="2929943"/>
                    <a:pt x="149960" y="2998613"/>
                    <a:pt x="130243" y="3091758"/>
                  </a:cubicBezTo>
                  <a:cubicBezTo>
                    <a:pt x="123784" y="3121674"/>
                    <a:pt x="123784" y="3183544"/>
                    <a:pt x="130243" y="3192043"/>
                  </a:cubicBezTo>
                  <a:cubicBezTo>
                    <a:pt x="134662" y="3198502"/>
                    <a:pt x="135682" y="3198162"/>
                    <a:pt x="151659" y="3183205"/>
                  </a:cubicBezTo>
                  <a:cubicBezTo>
                    <a:pt x="184294" y="3152949"/>
                    <a:pt x="211150" y="3142751"/>
                    <a:pt x="258403" y="3142751"/>
                  </a:cubicBezTo>
                  <a:cubicBezTo>
                    <a:pt x="280500" y="3142751"/>
                    <a:pt x="293418" y="3144790"/>
                    <a:pt x="308036" y="3149890"/>
                  </a:cubicBezTo>
                  <a:cubicBezTo>
                    <a:pt x="362767" y="3170286"/>
                    <a:pt x="412740" y="3213460"/>
                    <a:pt x="416819" y="3244055"/>
                  </a:cubicBezTo>
                  <a:cubicBezTo>
                    <a:pt x="418179" y="3254594"/>
                    <a:pt x="416819" y="3259013"/>
                    <a:pt x="409680" y="3267512"/>
                  </a:cubicBezTo>
                  <a:cubicBezTo>
                    <a:pt x="383844" y="3298107"/>
                    <a:pt x="311775" y="3314085"/>
                    <a:pt x="233587" y="3306266"/>
                  </a:cubicBezTo>
                  <a:cubicBezTo>
                    <a:pt x="164238" y="3299467"/>
                    <a:pt x="115625" y="3276690"/>
                    <a:pt x="67692" y="3228078"/>
                  </a:cubicBezTo>
                  <a:cubicBezTo>
                    <a:pt x="-6077" y="3153289"/>
                    <a:pt x="-24434" y="3053684"/>
                    <a:pt x="17380" y="2954419"/>
                  </a:cubicBezTo>
                  <a:cubicBezTo>
                    <a:pt x="53414" y="2868752"/>
                    <a:pt x="147240" y="2781046"/>
                    <a:pt x="277440" y="2710676"/>
                  </a:cubicBezTo>
                  <a:cubicBezTo>
                    <a:pt x="289338" y="2704217"/>
                    <a:pt x="298857" y="2697418"/>
                    <a:pt x="298857" y="2695379"/>
                  </a:cubicBezTo>
                  <a:cubicBezTo>
                    <a:pt x="298857" y="2693339"/>
                    <a:pt x="285599" y="2681781"/>
                    <a:pt x="269282" y="2669543"/>
                  </a:cubicBezTo>
                  <a:cubicBezTo>
                    <a:pt x="100327" y="2543422"/>
                    <a:pt x="53754" y="2369368"/>
                    <a:pt x="141461" y="2191235"/>
                  </a:cubicBezTo>
                  <a:cubicBezTo>
                    <a:pt x="162198" y="2149082"/>
                    <a:pt x="188374" y="2114407"/>
                    <a:pt x="229168" y="2075653"/>
                  </a:cubicBezTo>
                  <a:cubicBezTo>
                    <a:pt x="260103" y="2046417"/>
                    <a:pt x="327413" y="1993046"/>
                    <a:pt x="352909" y="1978088"/>
                  </a:cubicBezTo>
                  <a:cubicBezTo>
                    <a:pt x="358688" y="1974688"/>
                    <a:pt x="363447" y="1969929"/>
                    <a:pt x="363447" y="1967889"/>
                  </a:cubicBezTo>
                  <a:cubicBezTo>
                    <a:pt x="363447" y="1965510"/>
                    <a:pt x="347810" y="1952592"/>
                    <a:pt x="328772" y="1938994"/>
                  </a:cubicBezTo>
                  <a:cubicBezTo>
                    <a:pt x="255004" y="1886642"/>
                    <a:pt x="196193" y="1818652"/>
                    <a:pt x="173416" y="1759841"/>
                  </a:cubicBezTo>
                  <a:cubicBezTo>
                    <a:pt x="145540" y="1687432"/>
                    <a:pt x="146560" y="1613323"/>
                    <a:pt x="176476" y="1524257"/>
                  </a:cubicBezTo>
                  <a:cubicBezTo>
                    <a:pt x="205711" y="1436210"/>
                    <a:pt x="244125" y="1377739"/>
                    <a:pt x="320614" y="1304650"/>
                  </a:cubicBezTo>
                  <a:cubicBezTo>
                    <a:pt x="344070" y="1282214"/>
                    <a:pt x="363447" y="1262837"/>
                    <a:pt x="363447" y="1261477"/>
                  </a:cubicBezTo>
                  <a:cubicBezTo>
                    <a:pt x="363447" y="1260117"/>
                    <a:pt x="353929" y="1248219"/>
                    <a:pt x="342030" y="1234621"/>
                  </a:cubicBezTo>
                  <a:cubicBezTo>
                    <a:pt x="284239" y="1168331"/>
                    <a:pt x="261463" y="1111900"/>
                    <a:pt x="261463" y="1035071"/>
                  </a:cubicBezTo>
                  <a:cubicBezTo>
                    <a:pt x="261463" y="931047"/>
                    <a:pt x="306336" y="858978"/>
                    <a:pt x="429057" y="766512"/>
                  </a:cubicBezTo>
                  <a:cubicBezTo>
                    <a:pt x="441635" y="756994"/>
                    <a:pt x="451834" y="748155"/>
                    <a:pt x="451834" y="746795"/>
                  </a:cubicBezTo>
                  <a:cubicBezTo>
                    <a:pt x="451834" y="745435"/>
                    <a:pt x="435516" y="728098"/>
                    <a:pt x="415459" y="708721"/>
                  </a:cubicBezTo>
                  <a:cubicBezTo>
                    <a:pt x="353929" y="648210"/>
                    <a:pt x="333192" y="606736"/>
                    <a:pt x="330132" y="538747"/>
                  </a:cubicBezTo>
                  <a:cubicBezTo>
                    <a:pt x="328433" y="495913"/>
                    <a:pt x="333872" y="468037"/>
                    <a:pt x="351209" y="428943"/>
                  </a:cubicBezTo>
                  <a:cubicBezTo>
                    <a:pt x="364467" y="399028"/>
                    <a:pt x="404581" y="343956"/>
                    <a:pt x="409340" y="349056"/>
                  </a:cubicBezTo>
                  <a:cubicBezTo>
                    <a:pt x="410700" y="350415"/>
                    <a:pt x="408660" y="370132"/>
                    <a:pt x="404581" y="392909"/>
                  </a:cubicBezTo>
                  <a:cubicBezTo>
                    <a:pt x="389283" y="476536"/>
                    <a:pt x="391323" y="508491"/>
                    <a:pt x="413420" y="553025"/>
                  </a:cubicBezTo>
                  <a:cubicBezTo>
                    <a:pt x="422258" y="570022"/>
                    <a:pt x="433137" y="584640"/>
                    <a:pt x="452174" y="603677"/>
                  </a:cubicBezTo>
                  <a:cubicBezTo>
                    <a:pt x="481069" y="632233"/>
                    <a:pt x="529342" y="666567"/>
                    <a:pt x="534101" y="661808"/>
                  </a:cubicBezTo>
                  <a:cubicBezTo>
                    <a:pt x="536821" y="659088"/>
                    <a:pt x="539880" y="561523"/>
                    <a:pt x="547019" y="258289"/>
                  </a:cubicBezTo>
                  <a:cubicBezTo>
                    <a:pt x="548719" y="176022"/>
                    <a:pt x="551439" y="83216"/>
                    <a:pt x="552458" y="51601"/>
                  </a:cubicBezTo>
                  <a:lnTo>
                    <a:pt x="554498" y="-5171"/>
                  </a:lnTo>
                  <a:lnTo>
                    <a:pt x="564017" y="-5171"/>
                  </a:lnTo>
                  <a:lnTo>
                    <a:pt x="573535" y="-5171"/>
                  </a:lnTo>
                  <a:lnTo>
                    <a:pt x="575575" y="49901"/>
                  </a:lnTo>
                  <a:cubicBezTo>
                    <a:pt x="576935" y="80496"/>
                    <a:pt x="579314" y="171943"/>
                    <a:pt x="581014" y="253190"/>
                  </a:cubicBezTo>
                  <a:cubicBezTo>
                    <a:pt x="588153" y="556764"/>
                    <a:pt x="591213" y="659088"/>
                    <a:pt x="594272" y="662148"/>
                  </a:cubicBezTo>
                  <a:cubicBezTo>
                    <a:pt x="598691" y="666567"/>
                    <a:pt x="648324" y="631213"/>
                    <a:pt x="676200" y="603337"/>
                  </a:cubicBezTo>
                  <a:cubicBezTo>
                    <a:pt x="714954" y="564243"/>
                    <a:pt x="733991" y="522429"/>
                    <a:pt x="733991" y="475516"/>
                  </a:cubicBezTo>
                  <a:cubicBezTo>
                    <a:pt x="733991" y="463958"/>
                    <a:pt x="729911" y="431323"/>
                    <a:pt x="725152" y="402767"/>
                  </a:cubicBezTo>
                  <a:cubicBezTo>
                    <a:pt x="720393" y="374212"/>
                    <a:pt x="717673" y="350075"/>
                    <a:pt x="718693" y="348716"/>
                  </a:cubicBezTo>
                  <a:cubicBezTo>
                    <a:pt x="724472" y="343276"/>
                    <a:pt x="770365" y="409226"/>
                    <a:pt x="781584" y="439482"/>
                  </a:cubicBezTo>
                  <a:cubicBezTo>
                    <a:pt x="794502" y="473817"/>
                    <a:pt x="798581" y="495233"/>
                    <a:pt x="798581" y="528548"/>
                  </a:cubicBezTo>
                  <a:cubicBezTo>
                    <a:pt x="798581" y="602997"/>
                    <a:pt x="775465" y="649910"/>
                    <a:pt x="706115" y="715180"/>
                  </a:cubicBezTo>
                  <a:cubicBezTo>
                    <a:pt x="689458" y="730818"/>
                    <a:pt x="676200" y="744755"/>
                    <a:pt x="676200" y="746455"/>
                  </a:cubicBezTo>
                  <a:cubicBezTo>
                    <a:pt x="676200" y="747815"/>
                    <a:pt x="688098" y="758353"/>
                    <a:pt x="702716" y="769232"/>
                  </a:cubicBezTo>
                  <a:cubicBezTo>
                    <a:pt x="824077" y="862038"/>
                    <a:pt x="867251" y="931727"/>
                    <a:pt x="867251" y="1035071"/>
                  </a:cubicBezTo>
                  <a:cubicBezTo>
                    <a:pt x="867251" y="1110540"/>
                    <a:pt x="843794" y="1168331"/>
                    <a:pt x="786003" y="1234621"/>
                  </a:cubicBezTo>
                  <a:cubicBezTo>
                    <a:pt x="774105" y="1248219"/>
                    <a:pt x="764586" y="1260117"/>
                    <a:pt x="764586" y="1261477"/>
                  </a:cubicBezTo>
                  <a:cubicBezTo>
                    <a:pt x="764586" y="1262837"/>
                    <a:pt x="783963" y="1282214"/>
                    <a:pt x="807420" y="1304650"/>
                  </a:cubicBezTo>
                  <a:cubicBezTo>
                    <a:pt x="881528" y="1375699"/>
                    <a:pt x="924702" y="1439950"/>
                    <a:pt x="951218" y="1519498"/>
                  </a:cubicBezTo>
                  <a:cubicBezTo>
                    <a:pt x="992012" y="1642899"/>
                    <a:pt x="979433" y="1746923"/>
                    <a:pt x="912804" y="1833610"/>
                  </a:cubicBezTo>
                  <a:cubicBezTo>
                    <a:pt x="890367" y="1862505"/>
                    <a:pt x="834615" y="1914517"/>
                    <a:pt x="797561" y="1940693"/>
                  </a:cubicBezTo>
                  <a:cubicBezTo>
                    <a:pt x="779544" y="1953272"/>
                    <a:pt x="764586" y="1965510"/>
                    <a:pt x="764586" y="1967889"/>
                  </a:cubicBezTo>
                  <a:cubicBezTo>
                    <a:pt x="764586" y="1969929"/>
                    <a:pt x="769345" y="1974688"/>
                    <a:pt x="775125" y="1978088"/>
                  </a:cubicBezTo>
                  <a:cubicBezTo>
                    <a:pt x="824077" y="2006983"/>
                    <a:pt x="919943" y="2090611"/>
                    <a:pt x="949858" y="2130725"/>
                  </a:cubicBezTo>
                  <a:cubicBezTo>
                    <a:pt x="1012748" y="2214012"/>
                    <a:pt x="1042324" y="2331294"/>
                    <a:pt x="1024307" y="2425460"/>
                  </a:cubicBezTo>
                  <a:cubicBezTo>
                    <a:pt x="1006629" y="2518946"/>
                    <a:pt x="951558" y="2600533"/>
                    <a:pt x="859092" y="2669543"/>
                  </a:cubicBezTo>
                  <a:cubicBezTo>
                    <a:pt x="842774" y="2681781"/>
                    <a:pt x="829176" y="2693339"/>
                    <a:pt x="829176" y="2695379"/>
                  </a:cubicBezTo>
                  <a:cubicBezTo>
                    <a:pt x="829176" y="2697418"/>
                    <a:pt x="838695" y="2704217"/>
                    <a:pt x="850593" y="2710676"/>
                  </a:cubicBezTo>
                  <a:cubicBezTo>
                    <a:pt x="1035865" y="2810961"/>
                    <a:pt x="1133090" y="2931303"/>
                    <a:pt x="1132410" y="3060483"/>
                  </a:cubicBezTo>
                  <a:cubicBezTo>
                    <a:pt x="1132070" y="3101277"/>
                    <a:pt x="1126291" y="3125073"/>
                    <a:pt x="1105554" y="3166547"/>
                  </a:cubicBezTo>
                  <a:cubicBezTo>
                    <a:pt x="1076659" y="3223998"/>
                    <a:pt x="1020227" y="3272951"/>
                    <a:pt x="958017" y="3293688"/>
                  </a:cubicBezTo>
                  <a:cubicBezTo>
                    <a:pt x="921642" y="3305926"/>
                    <a:pt x="858752" y="3311705"/>
                    <a:pt x="816938" y="3306266"/>
                  </a:cubicBezTo>
                  <a:cubicBezTo>
                    <a:pt x="765606" y="3300147"/>
                    <a:pt x="722433" y="3280770"/>
                    <a:pt x="712914" y="3260033"/>
                  </a:cubicBezTo>
                  <a:cubicBezTo>
                    <a:pt x="699656" y="3230797"/>
                    <a:pt x="753028" y="3175386"/>
                    <a:pt x="817618" y="3150909"/>
                  </a:cubicBezTo>
                  <a:cubicBezTo>
                    <a:pt x="834615" y="3144450"/>
                    <a:pt x="846174" y="3142751"/>
                    <a:pt x="869290" y="3142751"/>
                  </a:cubicBezTo>
                  <a:cubicBezTo>
                    <a:pt x="917223" y="3142751"/>
                    <a:pt x="945099" y="3153289"/>
                    <a:pt x="976374" y="3183205"/>
                  </a:cubicBezTo>
                  <a:cubicBezTo>
                    <a:pt x="992012" y="3198162"/>
                    <a:pt x="993031" y="3198502"/>
                    <a:pt x="997791" y="3192383"/>
                  </a:cubicBezTo>
                  <a:cubicBezTo>
                    <a:pt x="1004250" y="3183544"/>
                    <a:pt x="1004250" y="3122014"/>
                    <a:pt x="997451" y="3091079"/>
                  </a:cubicBezTo>
                  <a:cubicBezTo>
                    <a:pt x="977734" y="2997933"/>
                    <a:pt x="910084" y="2929943"/>
                    <a:pt x="784983" y="2877931"/>
                  </a:cubicBezTo>
                  <a:cubicBezTo>
                    <a:pt x="748949" y="2862973"/>
                    <a:pt x="675180" y="2838157"/>
                    <a:pt x="656483" y="2834758"/>
                  </a:cubicBezTo>
                  <a:lnTo>
                    <a:pt x="644584" y="2832378"/>
                  </a:lnTo>
                  <a:lnTo>
                    <a:pt x="646964" y="2939122"/>
                  </a:lnTo>
                  <a:cubicBezTo>
                    <a:pt x="647984" y="2997933"/>
                    <a:pt x="650703" y="3103317"/>
                    <a:pt x="652403" y="3173346"/>
                  </a:cubicBezTo>
                  <a:cubicBezTo>
                    <a:pt x="655463" y="3291648"/>
                    <a:pt x="657163" y="3358958"/>
                    <a:pt x="666001" y="3724062"/>
                  </a:cubicBezTo>
                  <a:cubicBezTo>
                    <a:pt x="667701" y="3797831"/>
                    <a:pt x="669741" y="3885878"/>
                    <a:pt x="670081" y="3919532"/>
                  </a:cubicBezTo>
                  <a:lnTo>
                    <a:pt x="671100" y="3980723"/>
                  </a:lnTo>
                  <a:lnTo>
                    <a:pt x="565037" y="3981743"/>
                  </a:lnTo>
                  <a:cubicBezTo>
                    <a:pt x="506905" y="3982083"/>
                    <a:pt x="458293" y="3981403"/>
                    <a:pt x="457613" y="3979703"/>
                  </a:cubicBezTo>
                  <a:close/>
                  <a:moveTo>
                    <a:pt x="495007" y="2394864"/>
                  </a:moveTo>
                  <a:cubicBezTo>
                    <a:pt x="499766" y="2213332"/>
                    <a:pt x="500446" y="2119506"/>
                    <a:pt x="496707" y="2119506"/>
                  </a:cubicBezTo>
                  <a:cubicBezTo>
                    <a:pt x="491948" y="2119506"/>
                    <a:pt x="462032" y="2139563"/>
                    <a:pt x="437216" y="2159620"/>
                  </a:cubicBezTo>
                  <a:cubicBezTo>
                    <a:pt x="393363" y="2194975"/>
                    <a:pt x="356988" y="2248687"/>
                    <a:pt x="344750" y="2296619"/>
                  </a:cubicBezTo>
                  <a:cubicBezTo>
                    <a:pt x="337271" y="2325175"/>
                    <a:pt x="339311" y="2374808"/>
                    <a:pt x="349509" y="2402683"/>
                  </a:cubicBezTo>
                  <a:cubicBezTo>
                    <a:pt x="360048" y="2432259"/>
                    <a:pt x="378745" y="2460814"/>
                    <a:pt x="404241" y="2486311"/>
                  </a:cubicBezTo>
                  <a:cubicBezTo>
                    <a:pt x="429737" y="2512147"/>
                    <a:pt x="476990" y="2545462"/>
                    <a:pt x="485489" y="2543762"/>
                  </a:cubicBezTo>
                  <a:cubicBezTo>
                    <a:pt x="490248" y="2542742"/>
                    <a:pt x="491268" y="2525745"/>
                    <a:pt x="495007" y="2394864"/>
                  </a:cubicBezTo>
                  <a:close/>
                  <a:moveTo>
                    <a:pt x="675180" y="2526764"/>
                  </a:moveTo>
                  <a:cubicBezTo>
                    <a:pt x="724812" y="2493789"/>
                    <a:pt x="762207" y="2448916"/>
                    <a:pt x="778864" y="2403023"/>
                  </a:cubicBezTo>
                  <a:cubicBezTo>
                    <a:pt x="787703" y="2378207"/>
                    <a:pt x="790762" y="2329254"/>
                    <a:pt x="784983" y="2301719"/>
                  </a:cubicBezTo>
                  <a:cubicBezTo>
                    <a:pt x="775465" y="2255826"/>
                    <a:pt x="736031" y="2195995"/>
                    <a:pt x="690477" y="2159280"/>
                  </a:cubicBezTo>
                  <a:cubicBezTo>
                    <a:pt x="666001" y="2139563"/>
                    <a:pt x="636086" y="2119506"/>
                    <a:pt x="631326" y="2119506"/>
                  </a:cubicBezTo>
                  <a:cubicBezTo>
                    <a:pt x="629967" y="2119506"/>
                    <a:pt x="628607" y="2135144"/>
                    <a:pt x="628607" y="2154521"/>
                  </a:cubicBezTo>
                  <a:cubicBezTo>
                    <a:pt x="628267" y="2207213"/>
                    <a:pt x="636086" y="2535263"/>
                    <a:pt x="637446" y="2540362"/>
                  </a:cubicBezTo>
                  <a:cubicBezTo>
                    <a:pt x="639485" y="2547841"/>
                    <a:pt x="647984" y="2544782"/>
                    <a:pt x="675180" y="2526764"/>
                  </a:cubicBezTo>
                  <a:close/>
                  <a:moveTo>
                    <a:pt x="509965" y="1746923"/>
                  </a:moveTo>
                  <a:cubicBezTo>
                    <a:pt x="511325" y="1721087"/>
                    <a:pt x="513364" y="1640519"/>
                    <a:pt x="514724" y="1568110"/>
                  </a:cubicBezTo>
                  <a:cubicBezTo>
                    <a:pt x="516764" y="1456607"/>
                    <a:pt x="516424" y="1436210"/>
                    <a:pt x="512684" y="1436210"/>
                  </a:cubicBezTo>
                  <a:cubicBezTo>
                    <a:pt x="504526" y="1436210"/>
                    <a:pt x="471211" y="1460347"/>
                    <a:pt x="451834" y="1480404"/>
                  </a:cubicBezTo>
                  <a:cubicBezTo>
                    <a:pt x="414779" y="1519158"/>
                    <a:pt x="390643" y="1574229"/>
                    <a:pt x="390643" y="1620802"/>
                  </a:cubicBezTo>
                  <a:cubicBezTo>
                    <a:pt x="390643" y="1662956"/>
                    <a:pt x="403561" y="1696951"/>
                    <a:pt x="433137" y="1733325"/>
                  </a:cubicBezTo>
                  <a:cubicBezTo>
                    <a:pt x="451494" y="1755762"/>
                    <a:pt x="499087" y="1797235"/>
                    <a:pt x="504186" y="1795536"/>
                  </a:cubicBezTo>
                  <a:cubicBezTo>
                    <a:pt x="506565" y="1794856"/>
                    <a:pt x="508605" y="1775819"/>
                    <a:pt x="509965" y="1746923"/>
                  </a:cubicBezTo>
                  <a:close/>
                  <a:moveTo>
                    <a:pt x="653083" y="1774799"/>
                  </a:moveTo>
                  <a:cubicBezTo>
                    <a:pt x="711894" y="1724826"/>
                    <a:pt x="737390" y="1678253"/>
                    <a:pt x="737390" y="1620802"/>
                  </a:cubicBezTo>
                  <a:cubicBezTo>
                    <a:pt x="737390" y="1574229"/>
                    <a:pt x="712914" y="1518138"/>
                    <a:pt x="676200" y="1480404"/>
                  </a:cubicBezTo>
                  <a:cubicBezTo>
                    <a:pt x="657163" y="1460687"/>
                    <a:pt x="623508" y="1436210"/>
                    <a:pt x="616029" y="1436210"/>
                  </a:cubicBezTo>
                  <a:cubicBezTo>
                    <a:pt x="612629" y="1436210"/>
                    <a:pt x="611609" y="1446069"/>
                    <a:pt x="611609" y="1474964"/>
                  </a:cubicBezTo>
                  <a:cubicBezTo>
                    <a:pt x="611609" y="1533775"/>
                    <a:pt x="618408" y="1787377"/>
                    <a:pt x="620108" y="1792476"/>
                  </a:cubicBezTo>
                  <a:cubicBezTo>
                    <a:pt x="622488" y="1799615"/>
                    <a:pt x="626567" y="1797235"/>
                    <a:pt x="653083" y="1774799"/>
                  </a:cubicBezTo>
                  <a:close/>
                  <a:moveTo>
                    <a:pt x="527642" y="1041190"/>
                  </a:moveTo>
                  <a:cubicBezTo>
                    <a:pt x="531382" y="933427"/>
                    <a:pt x="530702" y="899092"/>
                    <a:pt x="525603" y="899092"/>
                  </a:cubicBezTo>
                  <a:cubicBezTo>
                    <a:pt x="518804" y="899092"/>
                    <a:pt x="487188" y="941246"/>
                    <a:pt x="474950" y="966402"/>
                  </a:cubicBezTo>
                  <a:cubicBezTo>
                    <a:pt x="465432" y="985779"/>
                    <a:pt x="464072" y="992918"/>
                    <a:pt x="464072" y="1014674"/>
                  </a:cubicBezTo>
                  <a:cubicBezTo>
                    <a:pt x="464072" y="1045610"/>
                    <a:pt x="472231" y="1064307"/>
                    <a:pt x="496707" y="1091503"/>
                  </a:cubicBezTo>
                  <a:cubicBezTo>
                    <a:pt x="524583" y="1121758"/>
                    <a:pt x="525263" y="1121078"/>
                    <a:pt x="527642" y="1041190"/>
                  </a:cubicBezTo>
                  <a:close/>
                  <a:moveTo>
                    <a:pt x="630986" y="1092183"/>
                  </a:moveTo>
                  <a:cubicBezTo>
                    <a:pt x="655803" y="1065327"/>
                    <a:pt x="664301" y="1045950"/>
                    <a:pt x="664301" y="1014674"/>
                  </a:cubicBezTo>
                  <a:cubicBezTo>
                    <a:pt x="663961" y="983399"/>
                    <a:pt x="654443" y="960283"/>
                    <a:pt x="626227" y="923908"/>
                  </a:cubicBezTo>
                  <a:cubicBezTo>
                    <a:pt x="595972" y="884134"/>
                    <a:pt x="596652" y="882434"/>
                    <a:pt x="599371" y="1001756"/>
                  </a:cubicBezTo>
                  <a:cubicBezTo>
                    <a:pt x="600731" y="1058528"/>
                    <a:pt x="602771" y="1105781"/>
                    <a:pt x="603451" y="1107140"/>
                  </a:cubicBezTo>
                  <a:cubicBezTo>
                    <a:pt x="607190" y="1113259"/>
                    <a:pt x="615009" y="1108840"/>
                    <a:pt x="630986" y="1092183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702E1BC-D35A-E94B-4434-BAE462D00416}"/>
                </a:ext>
              </a:extLst>
            </p:cNvPr>
            <p:cNvSpPr/>
            <p:nvPr/>
          </p:nvSpPr>
          <p:spPr>
            <a:xfrm flipV="1">
              <a:off x="8826125" y="571955"/>
              <a:ext cx="602761" cy="414023"/>
            </a:xfrm>
            <a:custGeom>
              <a:avLst/>
              <a:gdLst>
                <a:gd name="connsiteX0" fmla="*/ 537004 w 602761"/>
                <a:gd name="connsiteY0" fmla="*/ 397862 h 414023"/>
                <a:gd name="connsiteX1" fmla="*/ 489411 w 602761"/>
                <a:gd name="connsiteY1" fmla="*/ 359448 h 414023"/>
                <a:gd name="connsiteX2" fmla="*/ 51217 w 602761"/>
                <a:gd name="connsiteY2" fmla="*/ 57233 h 414023"/>
                <a:gd name="connsiteX3" fmla="*/ -455 w 602761"/>
                <a:gd name="connsiteY3" fmla="*/ 16780 h 414023"/>
                <a:gd name="connsiteX4" fmla="*/ 64475 w 602761"/>
                <a:gd name="connsiteY4" fmla="*/ -9056 h 414023"/>
                <a:gd name="connsiteX5" fmla="*/ 306519 w 602761"/>
                <a:gd name="connsiteY5" fmla="*/ 59953 h 414023"/>
                <a:gd name="connsiteX6" fmla="*/ 597514 w 602761"/>
                <a:gd name="connsiteY6" fmla="*/ 275140 h 414023"/>
                <a:gd name="connsiteX7" fmla="*/ 590035 w 602761"/>
                <a:gd name="connsiteY7" fmla="*/ 317294 h 414023"/>
                <a:gd name="connsiteX8" fmla="*/ 563859 w 602761"/>
                <a:gd name="connsiteY8" fmla="*/ 392083 h 414023"/>
                <a:gd name="connsiteX9" fmla="*/ 537004 w 602761"/>
                <a:gd name="connsiteY9" fmla="*/ 397862 h 41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2761" h="414023">
                  <a:moveTo>
                    <a:pt x="537004" y="397862"/>
                  </a:moveTo>
                  <a:cubicBezTo>
                    <a:pt x="531904" y="395142"/>
                    <a:pt x="510488" y="377805"/>
                    <a:pt x="489411" y="359448"/>
                  </a:cubicBezTo>
                  <a:cubicBezTo>
                    <a:pt x="319437" y="210210"/>
                    <a:pt x="185497" y="117744"/>
                    <a:pt x="51217" y="57233"/>
                  </a:cubicBezTo>
                  <a:cubicBezTo>
                    <a:pt x="2265" y="35137"/>
                    <a:pt x="-4874" y="29698"/>
                    <a:pt x="-455" y="16780"/>
                  </a:cubicBezTo>
                  <a:cubicBezTo>
                    <a:pt x="4645" y="2502"/>
                    <a:pt x="23342" y="-4977"/>
                    <a:pt x="64475" y="-9056"/>
                  </a:cubicBezTo>
                  <a:cubicBezTo>
                    <a:pt x="144703" y="-16875"/>
                    <a:pt x="200115" y="-898"/>
                    <a:pt x="306519" y="59953"/>
                  </a:cubicBezTo>
                  <a:cubicBezTo>
                    <a:pt x="416322" y="122844"/>
                    <a:pt x="583916" y="246925"/>
                    <a:pt x="597514" y="275140"/>
                  </a:cubicBezTo>
                  <a:cubicBezTo>
                    <a:pt x="603293" y="287378"/>
                    <a:pt x="603293" y="287378"/>
                    <a:pt x="590035" y="317294"/>
                  </a:cubicBezTo>
                  <a:cubicBezTo>
                    <a:pt x="576438" y="347549"/>
                    <a:pt x="567599" y="372366"/>
                    <a:pt x="563859" y="392083"/>
                  </a:cubicBezTo>
                  <a:cubicBezTo>
                    <a:pt x="561140" y="404661"/>
                    <a:pt x="553321" y="406360"/>
                    <a:pt x="537004" y="397862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9D2C6A4-C88E-44EC-42D0-3815393BD613}"/>
                </a:ext>
              </a:extLst>
            </p:cNvPr>
            <p:cNvSpPr/>
            <p:nvPr/>
          </p:nvSpPr>
          <p:spPr>
            <a:xfrm flipV="1">
              <a:off x="11132141" y="572146"/>
              <a:ext cx="602785" cy="413833"/>
            </a:xfrm>
            <a:custGeom>
              <a:avLst/>
              <a:gdLst>
                <a:gd name="connsiteX0" fmla="*/ 29668 w 602785"/>
                <a:gd name="connsiteY0" fmla="*/ 392083 h 413833"/>
                <a:gd name="connsiteX1" fmla="*/ 3492 w 602785"/>
                <a:gd name="connsiteY1" fmla="*/ 317294 h 413833"/>
                <a:gd name="connsiteX2" fmla="*/ -3987 w 602785"/>
                <a:gd name="connsiteY2" fmla="*/ 275141 h 413833"/>
                <a:gd name="connsiteX3" fmla="*/ 287009 w 602785"/>
                <a:gd name="connsiteY3" fmla="*/ 59953 h 413833"/>
                <a:gd name="connsiteX4" fmla="*/ 529052 w 602785"/>
                <a:gd name="connsiteY4" fmla="*/ -9056 h 413833"/>
                <a:gd name="connsiteX5" fmla="*/ 593982 w 602785"/>
                <a:gd name="connsiteY5" fmla="*/ 16780 h 413833"/>
                <a:gd name="connsiteX6" fmla="*/ 548089 w 602785"/>
                <a:gd name="connsiteY6" fmla="*/ 54514 h 413833"/>
                <a:gd name="connsiteX7" fmla="*/ 101737 w 602785"/>
                <a:gd name="connsiteY7" fmla="*/ 361488 h 413833"/>
                <a:gd name="connsiteX8" fmla="*/ 53124 w 602785"/>
                <a:gd name="connsiteY8" fmla="*/ 399562 h 413833"/>
                <a:gd name="connsiteX9" fmla="*/ 29668 w 602785"/>
                <a:gd name="connsiteY9" fmla="*/ 392083 h 41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2785" h="413833">
                  <a:moveTo>
                    <a:pt x="29668" y="392083"/>
                  </a:moveTo>
                  <a:cubicBezTo>
                    <a:pt x="25928" y="372366"/>
                    <a:pt x="17090" y="347550"/>
                    <a:pt x="3492" y="317294"/>
                  </a:cubicBezTo>
                  <a:cubicBezTo>
                    <a:pt x="-9766" y="287379"/>
                    <a:pt x="-9766" y="287379"/>
                    <a:pt x="-3987" y="275141"/>
                  </a:cubicBezTo>
                  <a:cubicBezTo>
                    <a:pt x="9611" y="246925"/>
                    <a:pt x="177205" y="122844"/>
                    <a:pt x="287009" y="59953"/>
                  </a:cubicBezTo>
                  <a:cubicBezTo>
                    <a:pt x="393412" y="-897"/>
                    <a:pt x="448824" y="-16875"/>
                    <a:pt x="529052" y="-9056"/>
                  </a:cubicBezTo>
                  <a:cubicBezTo>
                    <a:pt x="570186" y="-4977"/>
                    <a:pt x="588883" y="2502"/>
                    <a:pt x="593982" y="16780"/>
                  </a:cubicBezTo>
                  <a:cubicBezTo>
                    <a:pt x="598401" y="29358"/>
                    <a:pt x="591262" y="35477"/>
                    <a:pt x="548089" y="54514"/>
                  </a:cubicBezTo>
                  <a:cubicBezTo>
                    <a:pt x="411430" y="115365"/>
                    <a:pt x="279530" y="205791"/>
                    <a:pt x="101737" y="361488"/>
                  </a:cubicBezTo>
                  <a:cubicBezTo>
                    <a:pt x="79640" y="380865"/>
                    <a:pt x="57883" y="397862"/>
                    <a:pt x="53124" y="399562"/>
                  </a:cubicBezTo>
                  <a:cubicBezTo>
                    <a:pt x="37487" y="405681"/>
                    <a:pt x="32047" y="403641"/>
                    <a:pt x="29668" y="392083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D78A58C-523E-6935-EA8C-AEB7AF94AC6D}"/>
                </a:ext>
              </a:extLst>
            </p:cNvPr>
            <p:cNvSpPr/>
            <p:nvPr/>
          </p:nvSpPr>
          <p:spPr>
            <a:xfrm flipV="1">
              <a:off x="9067404" y="731895"/>
              <a:ext cx="471610" cy="319145"/>
            </a:xfrm>
            <a:custGeom>
              <a:avLst/>
              <a:gdLst>
                <a:gd name="connsiteX0" fmla="*/ 319397 w 471610"/>
                <a:gd name="connsiteY0" fmla="*/ 258299 h 319145"/>
                <a:gd name="connsiteX1" fmla="*/ 33160 w 471610"/>
                <a:gd name="connsiteY1" fmla="*/ 41412 h 319145"/>
                <a:gd name="connsiteX2" fmla="*/ -1855 w 471610"/>
                <a:gd name="connsiteY2" fmla="*/ 11496 h 319145"/>
                <a:gd name="connsiteX3" fmla="*/ 1205 w 471610"/>
                <a:gd name="connsiteY3" fmla="*/ -1082 h 319145"/>
                <a:gd name="connsiteX4" fmla="*/ 34520 w 471610"/>
                <a:gd name="connsiteY4" fmla="*/ -7881 h 319145"/>
                <a:gd name="connsiteX5" fmla="*/ 303759 w 471610"/>
                <a:gd name="connsiteY5" fmla="*/ 86285 h 319145"/>
                <a:gd name="connsiteX6" fmla="*/ 464554 w 471610"/>
                <a:gd name="connsiteY6" fmla="*/ 219545 h 319145"/>
                <a:gd name="connsiteX7" fmla="*/ 447217 w 471610"/>
                <a:gd name="connsiteY7" fmla="*/ 254559 h 319145"/>
                <a:gd name="connsiteX8" fmla="*/ 405063 w 471610"/>
                <a:gd name="connsiteY8" fmla="*/ 286855 h 319145"/>
                <a:gd name="connsiteX9" fmla="*/ 376848 w 471610"/>
                <a:gd name="connsiteY9" fmla="*/ 308611 h 319145"/>
                <a:gd name="connsiteX10" fmla="*/ 319397 w 471610"/>
                <a:gd name="connsiteY10" fmla="*/ 258299 h 31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1610" h="319145">
                  <a:moveTo>
                    <a:pt x="319397" y="258299"/>
                  </a:moveTo>
                  <a:cubicBezTo>
                    <a:pt x="221151" y="163113"/>
                    <a:pt x="156561" y="113821"/>
                    <a:pt x="33160" y="41412"/>
                  </a:cubicBezTo>
                  <a:cubicBezTo>
                    <a:pt x="3925" y="24075"/>
                    <a:pt x="-835" y="19995"/>
                    <a:pt x="-1855" y="11496"/>
                  </a:cubicBezTo>
                  <a:cubicBezTo>
                    <a:pt x="-2535" y="6057"/>
                    <a:pt x="-1175" y="618"/>
                    <a:pt x="1205" y="-1082"/>
                  </a:cubicBezTo>
                  <a:cubicBezTo>
                    <a:pt x="3585" y="-2441"/>
                    <a:pt x="18542" y="-5501"/>
                    <a:pt x="34520" y="-7881"/>
                  </a:cubicBezTo>
                  <a:cubicBezTo>
                    <a:pt x="119507" y="-19779"/>
                    <a:pt x="198035" y="7757"/>
                    <a:pt x="303759" y="86285"/>
                  </a:cubicBezTo>
                  <a:cubicBezTo>
                    <a:pt x="339453" y="112801"/>
                    <a:pt x="454016" y="207987"/>
                    <a:pt x="464554" y="219545"/>
                  </a:cubicBezTo>
                  <a:cubicBezTo>
                    <a:pt x="474753" y="231103"/>
                    <a:pt x="469654" y="241641"/>
                    <a:pt x="447217" y="254559"/>
                  </a:cubicBezTo>
                  <a:cubicBezTo>
                    <a:pt x="436339" y="260339"/>
                    <a:pt x="417302" y="275296"/>
                    <a:pt x="405063" y="286855"/>
                  </a:cubicBezTo>
                  <a:cubicBezTo>
                    <a:pt x="392825" y="298753"/>
                    <a:pt x="379907" y="308611"/>
                    <a:pt x="376848" y="308611"/>
                  </a:cubicBezTo>
                  <a:cubicBezTo>
                    <a:pt x="373448" y="308611"/>
                    <a:pt x="347612" y="286175"/>
                    <a:pt x="319397" y="258299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062B9C2-DEE5-4CAB-521F-A56DD93930F3}"/>
                </a:ext>
              </a:extLst>
            </p:cNvPr>
            <p:cNvSpPr/>
            <p:nvPr/>
          </p:nvSpPr>
          <p:spPr>
            <a:xfrm flipV="1">
              <a:off x="11021943" y="731895"/>
              <a:ext cx="471681" cy="319145"/>
            </a:xfrm>
            <a:custGeom>
              <a:avLst/>
              <a:gdLst>
                <a:gd name="connsiteX0" fmla="*/ 59084 w 471681"/>
                <a:gd name="connsiteY0" fmla="*/ 288554 h 319145"/>
                <a:gd name="connsiteX1" fmla="*/ 17610 w 471681"/>
                <a:gd name="connsiteY1" fmla="*/ 255919 h 319145"/>
                <a:gd name="connsiteX2" fmla="*/ -2107 w 471681"/>
                <a:gd name="connsiteY2" fmla="*/ 219545 h 319145"/>
                <a:gd name="connsiteX3" fmla="*/ 158688 w 471681"/>
                <a:gd name="connsiteY3" fmla="*/ 86285 h 319145"/>
                <a:gd name="connsiteX4" fmla="*/ 427927 w 471681"/>
                <a:gd name="connsiteY4" fmla="*/ -7881 h 319145"/>
                <a:gd name="connsiteX5" fmla="*/ 461242 w 471681"/>
                <a:gd name="connsiteY5" fmla="*/ -1082 h 319145"/>
                <a:gd name="connsiteX6" fmla="*/ 464302 w 471681"/>
                <a:gd name="connsiteY6" fmla="*/ 11496 h 319145"/>
                <a:gd name="connsiteX7" fmla="*/ 429287 w 471681"/>
                <a:gd name="connsiteY7" fmla="*/ 41412 h 319145"/>
                <a:gd name="connsiteX8" fmla="*/ 143051 w 471681"/>
                <a:gd name="connsiteY8" fmla="*/ 258299 h 319145"/>
                <a:gd name="connsiteX9" fmla="*/ 85260 w 471681"/>
                <a:gd name="connsiteY9" fmla="*/ 308611 h 319145"/>
                <a:gd name="connsiteX10" fmla="*/ 59084 w 471681"/>
                <a:gd name="connsiteY10" fmla="*/ 288554 h 31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1681" h="319145">
                  <a:moveTo>
                    <a:pt x="59084" y="288554"/>
                  </a:moveTo>
                  <a:cubicBezTo>
                    <a:pt x="48205" y="277676"/>
                    <a:pt x="29508" y="262718"/>
                    <a:pt x="17610" y="255919"/>
                  </a:cubicBezTo>
                  <a:cubicBezTo>
                    <a:pt x="-7206" y="241301"/>
                    <a:pt x="-12645" y="231443"/>
                    <a:pt x="-2107" y="219545"/>
                  </a:cubicBezTo>
                  <a:cubicBezTo>
                    <a:pt x="8431" y="207987"/>
                    <a:pt x="122994" y="112801"/>
                    <a:pt x="158688" y="86285"/>
                  </a:cubicBezTo>
                  <a:cubicBezTo>
                    <a:pt x="264412" y="7757"/>
                    <a:pt x="342940" y="-19779"/>
                    <a:pt x="427927" y="-7881"/>
                  </a:cubicBezTo>
                  <a:cubicBezTo>
                    <a:pt x="443905" y="-5501"/>
                    <a:pt x="458863" y="-2441"/>
                    <a:pt x="461242" y="-1082"/>
                  </a:cubicBezTo>
                  <a:cubicBezTo>
                    <a:pt x="463622" y="618"/>
                    <a:pt x="464982" y="6057"/>
                    <a:pt x="464302" y="11496"/>
                  </a:cubicBezTo>
                  <a:cubicBezTo>
                    <a:pt x="463282" y="19995"/>
                    <a:pt x="458523" y="24075"/>
                    <a:pt x="429287" y="41412"/>
                  </a:cubicBezTo>
                  <a:cubicBezTo>
                    <a:pt x="305886" y="113821"/>
                    <a:pt x="241296" y="163113"/>
                    <a:pt x="143051" y="258299"/>
                  </a:cubicBezTo>
                  <a:cubicBezTo>
                    <a:pt x="113815" y="287195"/>
                    <a:pt x="88999" y="308611"/>
                    <a:pt x="85260" y="308611"/>
                  </a:cubicBezTo>
                  <a:cubicBezTo>
                    <a:pt x="81860" y="308611"/>
                    <a:pt x="69962" y="299433"/>
                    <a:pt x="59084" y="288554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67938E21-D093-597C-F45B-A05C9C84A2A8}"/>
                </a:ext>
              </a:extLst>
            </p:cNvPr>
            <p:cNvSpPr/>
            <p:nvPr/>
          </p:nvSpPr>
          <p:spPr>
            <a:xfrm flipV="1">
              <a:off x="9333174" y="823860"/>
              <a:ext cx="355336" cy="264010"/>
            </a:xfrm>
            <a:custGeom>
              <a:avLst/>
              <a:gdLst>
                <a:gd name="connsiteX0" fmla="*/ 236989 w 355336"/>
                <a:gd name="connsiteY0" fmla="*/ 252842 h 264010"/>
                <a:gd name="connsiteX1" fmla="*/ 211492 w 355336"/>
                <a:gd name="connsiteY1" fmla="*/ 227346 h 264010"/>
                <a:gd name="connsiteX2" fmla="*/ 57836 w 355336"/>
                <a:gd name="connsiteY2" fmla="*/ 71990 h 264010"/>
                <a:gd name="connsiteX3" fmla="*/ -1655 w 355336"/>
                <a:gd name="connsiteY3" fmla="*/ 17258 h 264010"/>
                <a:gd name="connsiteX4" fmla="*/ 85032 w 355336"/>
                <a:gd name="connsiteY4" fmla="*/ -6538 h 264010"/>
                <a:gd name="connsiteX5" fmla="*/ 274043 w 355336"/>
                <a:gd name="connsiteY5" fmla="*/ 112444 h 264010"/>
                <a:gd name="connsiteX6" fmla="*/ 352571 w 355336"/>
                <a:gd name="connsiteY6" fmla="*/ 225986 h 264010"/>
                <a:gd name="connsiteX7" fmla="*/ 331154 w 355336"/>
                <a:gd name="connsiteY7" fmla="*/ 237885 h 264010"/>
                <a:gd name="connsiteX8" fmla="*/ 277782 w 355336"/>
                <a:gd name="connsiteY8" fmla="*/ 248083 h 264010"/>
                <a:gd name="connsiteX9" fmla="*/ 236989 w 355336"/>
                <a:gd name="connsiteY9" fmla="*/ 252842 h 26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336" h="264010">
                  <a:moveTo>
                    <a:pt x="236989" y="252842"/>
                  </a:moveTo>
                  <a:cubicBezTo>
                    <a:pt x="232569" y="251143"/>
                    <a:pt x="221351" y="239924"/>
                    <a:pt x="211492" y="227346"/>
                  </a:cubicBezTo>
                  <a:cubicBezTo>
                    <a:pt x="180897" y="187912"/>
                    <a:pt x="118007" y="124342"/>
                    <a:pt x="57836" y="71990"/>
                  </a:cubicBezTo>
                  <a:cubicBezTo>
                    <a:pt x="26221" y="44454"/>
                    <a:pt x="-635" y="19638"/>
                    <a:pt x="-1655" y="17258"/>
                  </a:cubicBezTo>
                  <a:cubicBezTo>
                    <a:pt x="-9814" y="-4499"/>
                    <a:pt x="37439" y="-17077"/>
                    <a:pt x="85032" y="-6538"/>
                  </a:cubicBezTo>
                  <a:cubicBezTo>
                    <a:pt x="134664" y="4340"/>
                    <a:pt x="212512" y="53633"/>
                    <a:pt x="274043" y="112444"/>
                  </a:cubicBezTo>
                  <a:cubicBezTo>
                    <a:pt x="328095" y="164116"/>
                    <a:pt x="355291" y="203210"/>
                    <a:pt x="352571" y="225986"/>
                  </a:cubicBezTo>
                  <a:cubicBezTo>
                    <a:pt x="351551" y="234485"/>
                    <a:pt x="349851" y="235505"/>
                    <a:pt x="331154" y="237885"/>
                  </a:cubicBezTo>
                  <a:cubicBezTo>
                    <a:pt x="319936" y="239244"/>
                    <a:pt x="295800" y="244004"/>
                    <a:pt x="277782" y="248083"/>
                  </a:cubicBezTo>
                  <a:cubicBezTo>
                    <a:pt x="256026" y="253182"/>
                    <a:pt x="242088" y="254882"/>
                    <a:pt x="236989" y="252842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F0E4E3F-D0F4-4B26-457A-085825F7AA9B}"/>
                </a:ext>
              </a:extLst>
            </p:cNvPr>
            <p:cNvSpPr/>
            <p:nvPr/>
          </p:nvSpPr>
          <p:spPr>
            <a:xfrm flipV="1">
              <a:off x="10872518" y="823860"/>
              <a:ext cx="355336" cy="264010"/>
            </a:xfrm>
            <a:custGeom>
              <a:avLst/>
              <a:gdLst>
                <a:gd name="connsiteX0" fmla="*/ 67640 w 355336"/>
                <a:gd name="connsiteY0" fmla="*/ 248083 h 264010"/>
                <a:gd name="connsiteX1" fmla="*/ 14948 w 355336"/>
                <a:gd name="connsiteY1" fmla="*/ 237885 h 264010"/>
                <a:gd name="connsiteX2" fmla="*/ -6469 w 355336"/>
                <a:gd name="connsiteY2" fmla="*/ 225986 h 264010"/>
                <a:gd name="connsiteX3" fmla="*/ 72059 w 355336"/>
                <a:gd name="connsiteY3" fmla="*/ 112444 h 264010"/>
                <a:gd name="connsiteX4" fmla="*/ 261070 w 355336"/>
                <a:gd name="connsiteY4" fmla="*/ -6538 h 264010"/>
                <a:gd name="connsiteX5" fmla="*/ 347757 w 355336"/>
                <a:gd name="connsiteY5" fmla="*/ 17258 h 264010"/>
                <a:gd name="connsiteX6" fmla="*/ 288266 w 355336"/>
                <a:gd name="connsiteY6" fmla="*/ 71990 h 264010"/>
                <a:gd name="connsiteX7" fmla="*/ 134610 w 355336"/>
                <a:gd name="connsiteY7" fmla="*/ 227346 h 264010"/>
                <a:gd name="connsiteX8" fmla="*/ 108434 w 355336"/>
                <a:gd name="connsiteY8" fmla="*/ 252842 h 264010"/>
                <a:gd name="connsiteX9" fmla="*/ 67640 w 355336"/>
                <a:gd name="connsiteY9" fmla="*/ 248083 h 26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336" h="264010">
                  <a:moveTo>
                    <a:pt x="67640" y="248083"/>
                  </a:moveTo>
                  <a:cubicBezTo>
                    <a:pt x="49962" y="244004"/>
                    <a:pt x="26166" y="239244"/>
                    <a:pt x="14948" y="237885"/>
                  </a:cubicBezTo>
                  <a:cubicBezTo>
                    <a:pt x="-3749" y="235505"/>
                    <a:pt x="-5449" y="234485"/>
                    <a:pt x="-6469" y="225986"/>
                  </a:cubicBezTo>
                  <a:cubicBezTo>
                    <a:pt x="-9189" y="203210"/>
                    <a:pt x="18007" y="164116"/>
                    <a:pt x="72059" y="112444"/>
                  </a:cubicBezTo>
                  <a:cubicBezTo>
                    <a:pt x="133590" y="53633"/>
                    <a:pt x="211438" y="4340"/>
                    <a:pt x="261070" y="-6538"/>
                  </a:cubicBezTo>
                  <a:cubicBezTo>
                    <a:pt x="308663" y="-17077"/>
                    <a:pt x="355916" y="-4499"/>
                    <a:pt x="347757" y="17258"/>
                  </a:cubicBezTo>
                  <a:cubicBezTo>
                    <a:pt x="346737" y="19638"/>
                    <a:pt x="319881" y="44454"/>
                    <a:pt x="288266" y="71990"/>
                  </a:cubicBezTo>
                  <a:cubicBezTo>
                    <a:pt x="228095" y="124342"/>
                    <a:pt x="165205" y="187912"/>
                    <a:pt x="134610" y="227346"/>
                  </a:cubicBezTo>
                  <a:cubicBezTo>
                    <a:pt x="124751" y="239584"/>
                    <a:pt x="113193" y="251143"/>
                    <a:pt x="108434" y="252842"/>
                  </a:cubicBezTo>
                  <a:cubicBezTo>
                    <a:pt x="102654" y="254882"/>
                    <a:pt x="89396" y="253182"/>
                    <a:pt x="67640" y="248083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4DDF6A-D5E4-94BA-DDDF-B117DF46E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69513"/>
          </a:xfrm>
        </p:spPr>
        <p:txBody>
          <a:bodyPr/>
          <a:lstStyle/>
          <a:p>
            <a:pPr algn="ctr"/>
            <a:r>
              <a:rPr lang="en-US" dirty="0"/>
              <a:t>Health Promotion and Illness Prevention</a:t>
            </a:r>
            <a:br>
              <a:rPr lang="en-US" dirty="0"/>
            </a:br>
            <a:r>
              <a:rPr lang="en-US" dirty="0"/>
              <a:t>Role of APRN, HC Professional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1B26E-3F82-EE91-D3B3-7BD8A3ED3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08385"/>
            <a:ext cx="5582055" cy="3984490"/>
          </a:xfrm>
        </p:spPr>
        <p:txBody>
          <a:bodyPr>
            <a:normAutofit/>
          </a:bodyPr>
          <a:lstStyle/>
          <a:p>
            <a:r>
              <a:rPr lang="en-US" dirty="0"/>
              <a:t>Nurses account for 30.5% of the health workforce in India.</a:t>
            </a:r>
          </a:p>
          <a:p>
            <a:pPr lvl="1"/>
            <a:r>
              <a:rPr lang="en-US" sz="2800" dirty="0"/>
              <a:t>Primary healthcare:</a:t>
            </a:r>
          </a:p>
          <a:p>
            <a:pPr lvl="2"/>
            <a:r>
              <a:rPr lang="en-US" sz="2800" dirty="0"/>
              <a:t>Delivery of services</a:t>
            </a:r>
          </a:p>
          <a:p>
            <a:pPr lvl="2"/>
            <a:r>
              <a:rPr lang="en-US" sz="2800" dirty="0"/>
              <a:t>Promotion of health</a:t>
            </a:r>
          </a:p>
          <a:p>
            <a:pPr lvl="2"/>
            <a:r>
              <a:rPr lang="en-US" sz="2800" dirty="0"/>
              <a:t>Prevention of disease</a:t>
            </a:r>
          </a:p>
          <a:p>
            <a:pPr lvl="2"/>
            <a:r>
              <a:rPr lang="en-US" sz="2800" dirty="0"/>
              <a:t>Care of sick across all ages, groups, communities.</a:t>
            </a:r>
          </a:p>
          <a:p>
            <a:pPr marL="0" indent="0" algn="r"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(Nanda &amp;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</a:rPr>
              <a:t>Anilkumar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, 2021)</a:t>
            </a:r>
            <a:endParaRPr lang="en-US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7DD1EE8-C379-57D2-6487-0C6938E642EC}"/>
              </a:ext>
            </a:extLst>
          </p:cNvPr>
          <p:cNvSpPr txBox="1">
            <a:spLocks/>
          </p:cNvSpPr>
          <p:nvPr/>
        </p:nvSpPr>
        <p:spPr>
          <a:xfrm>
            <a:off x="6441030" y="2507707"/>
            <a:ext cx="5582055" cy="41582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Post-graduate education is offered; however, there is little opportunity for APRNs in the field </a:t>
            </a:r>
            <a:r>
              <a:rPr lang="en-US" sz="1800" dirty="0"/>
              <a:t>(</a:t>
            </a:r>
            <a:r>
              <a:rPr lang="en-US" sz="1800" dirty="0" err="1"/>
              <a:t>Kruth</a:t>
            </a:r>
            <a:r>
              <a:rPr lang="en-US" sz="1800" dirty="0"/>
              <a:t>, 2022).</a:t>
            </a:r>
            <a:endParaRPr lang="en-US" dirty="0"/>
          </a:p>
          <a:p>
            <a:r>
              <a:rPr lang="en-US" dirty="0"/>
              <a:t>Resulting in APRN’s leaving the country to practice elsewhere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(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</a:rPr>
              <a:t>Kruth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, 2022).</a:t>
            </a:r>
            <a:endParaRPr lang="en-US" dirty="0"/>
          </a:p>
          <a:p>
            <a:r>
              <a:rPr lang="en-US" dirty="0"/>
              <a:t>Nurse practitioners are an untapped potential.</a:t>
            </a:r>
          </a:p>
          <a:p>
            <a:pPr lvl="1"/>
            <a:r>
              <a:rPr lang="en-US" dirty="0"/>
              <a:t>Challenge: To have APRNs viewed as valuable primary care providers.</a:t>
            </a:r>
          </a:p>
          <a:p>
            <a:pPr marL="0" indent="0" algn="r"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(Nanda &amp;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</a:rPr>
              <a:t>Anilkumar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, 2021)</a:t>
            </a:r>
            <a:endParaRPr lang="en-US" sz="1800" dirty="0"/>
          </a:p>
        </p:txBody>
      </p:sp>
      <p:pic>
        <p:nvPicPr>
          <p:cNvPr id="19" name="Picture 18" descr="A picture containing tool, scissors&#10;&#10;Description automatically generated">
            <a:extLst>
              <a:ext uri="{FF2B5EF4-FFF2-40B4-BE49-F238E27FC236}">
                <a16:creationId xmlns:a16="http://schemas.microsoft.com/office/drawing/2014/main" id="{07EB055E-2A92-D488-E62E-E03BEE2051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287" y="1719315"/>
            <a:ext cx="10150337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9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D5D1D-609E-019B-1DEC-79F2FDF6D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D514E9-3098-7B16-C10A-8B5E2989C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Alisha, Singh, N. R., &amp; Jitendra, V. (2019). Role of ayurveda in public health: Compass and Challenges. 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Journal of Ayurvedic and Herbal Medicine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, 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5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(1), 28–30.</a:t>
            </a:r>
          </a:p>
          <a:p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Kruth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, T. (2022, May 7). 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Advanced practice nursing in India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 International Advanced Practice Nursing.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2"/>
              </a:rPr>
              <a:t>https://internationalapn.org/2013/10/02/india/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Lad, V. (2002). 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Textbook of ayurveda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 Ayurvedic Press. 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Mikulski, M. A.,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Wichman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, M. D., Simmons, D. L., Pham, A. N., Clottey, V., &amp;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Fuortes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, L. J. (2017). Toxic metals in ayurvedic preparations from a public health lead poisoning cluster investigation. 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International Journal of Occupational and Environmental Health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, 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23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(3), 187–192.</a:t>
            </a:r>
          </a:p>
          <a:p>
            <a:r>
              <a:rPr lang="en-US" dirty="0" err="1"/>
              <a:t>Mukundan</a:t>
            </a:r>
            <a:r>
              <a:rPr lang="en-US" dirty="0"/>
              <a:t>, T. M., &amp; </a:t>
            </a:r>
            <a:r>
              <a:rPr lang="en-US" dirty="0" err="1"/>
              <a:t>Girija</a:t>
            </a:r>
            <a:r>
              <a:rPr lang="en-US" dirty="0"/>
              <a:t>, P. L. T. (2022, July 23). </a:t>
            </a:r>
            <a:r>
              <a:rPr lang="en-US" i="1" dirty="0"/>
              <a:t>Ayurveda is an asset to Indian Healthcare</a:t>
            </a:r>
            <a:r>
              <a:rPr lang="en-US" dirty="0"/>
              <a:t>. The New Indian Express. </a:t>
            </a:r>
            <a:r>
              <a:rPr lang="en-US" dirty="0">
                <a:hlinkClick r:id="rId3"/>
              </a:rPr>
              <a:t>https://www.newindianexpress.com/opinions/columns/2022/jul/23/ayurveda-is-an-asset-to-indian-healthcare-2479575.html</a:t>
            </a:r>
            <a:r>
              <a:rPr lang="en-US" dirty="0"/>
              <a:t> 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Nanda, L., &amp;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Anilkumar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, A. (2021). Role of nurse practitioners within health system in India: A case of untapped potential. 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Journal of Family Medicine and Primary Care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, 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10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(8), 2751. </a:t>
            </a:r>
          </a:p>
          <a:p>
            <a:r>
              <a:rPr lang="en-US" b="0" i="0" u="none" strike="noStrike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Patwardhan, B. (2010). Ayurveda and integrative medicine: Riding a tiger. </a:t>
            </a:r>
            <a:r>
              <a:rPr lang="en-US" b="0" i="1" u="none" strike="noStrike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Journal of Ayurveda and integrative medicine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 </a:t>
            </a:r>
            <a:r>
              <a:rPr lang="en-US" b="0" i="1" u="none" strike="noStrike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1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(1), 13–15. </a:t>
            </a:r>
          </a:p>
          <a:p>
            <a:r>
              <a:rPr lang="en-US" dirty="0" err="1"/>
              <a:t>Paudyal</a:t>
            </a:r>
            <a:r>
              <a:rPr lang="en-US" dirty="0"/>
              <a:t>, B., Thapa, A., </a:t>
            </a:r>
            <a:r>
              <a:rPr lang="en-US" dirty="0" err="1"/>
              <a:t>Sigdel</a:t>
            </a:r>
            <a:r>
              <a:rPr lang="en-US" dirty="0"/>
              <a:t>, K. R., </a:t>
            </a:r>
            <a:r>
              <a:rPr lang="en-US" dirty="0" err="1"/>
              <a:t>Adhikari</a:t>
            </a:r>
            <a:r>
              <a:rPr lang="en-US" dirty="0"/>
              <a:t>, S., &amp; </a:t>
            </a:r>
            <a:r>
              <a:rPr lang="en-US" dirty="0" err="1"/>
              <a:t>Basnyat</a:t>
            </a:r>
            <a:r>
              <a:rPr lang="en-US" dirty="0"/>
              <a:t>, B. (2019). Adverse events with </a:t>
            </a:r>
            <a:r>
              <a:rPr lang="en-US" dirty="0" err="1"/>
              <a:t>ayurvedic</a:t>
            </a:r>
            <a:r>
              <a:rPr lang="en-US" dirty="0"/>
              <a:t> medicines-possible adulteration and some inherent toxicities. </a:t>
            </a:r>
            <a:r>
              <a:rPr lang="en-US" i="1" dirty="0" err="1"/>
              <a:t>Wellcome</a:t>
            </a:r>
            <a:r>
              <a:rPr lang="en-US" i="1" dirty="0"/>
              <a:t> Open Research</a:t>
            </a:r>
            <a:r>
              <a:rPr lang="en-US" dirty="0"/>
              <a:t>, </a:t>
            </a:r>
            <a:r>
              <a:rPr lang="en-US" i="1" dirty="0"/>
              <a:t>4</a:t>
            </a:r>
            <a:r>
              <a:rPr lang="en-US" dirty="0"/>
              <a:t>, 23. </a:t>
            </a:r>
          </a:p>
        </p:txBody>
      </p:sp>
      <p:pic>
        <p:nvPicPr>
          <p:cNvPr id="6" name="Picture 5" descr="A picture containing tool, scissors&#10;&#10;Description automatically generated">
            <a:extLst>
              <a:ext uri="{FF2B5EF4-FFF2-40B4-BE49-F238E27FC236}">
                <a16:creationId xmlns:a16="http://schemas.microsoft.com/office/drawing/2014/main" id="{308EDBEA-1A3F-1522-A364-79F7E9A44BF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831" y="1161257"/>
            <a:ext cx="10150337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1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6665E-C11B-DB19-64EE-E6FC7D464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682" y="679622"/>
            <a:ext cx="5426180" cy="54720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Ayurveda is a system of healing that deals with the nature, scope and purpose of life. It includes the metaphysical and physical aspects that influence the connection of mind, body, and spirit</a:t>
            </a:r>
            <a:r>
              <a:rPr lang="en-US" dirty="0"/>
              <a:t> </a:t>
            </a:r>
            <a:r>
              <a:rPr lang="en-US" sz="1600" dirty="0"/>
              <a:t>(Lad, 2002). </a:t>
            </a:r>
            <a:endParaRPr lang="en-US" dirty="0"/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r>
              <a:rPr lang="en-US" sz="2400" dirty="0"/>
              <a:t>“Ayurveda embraces all health care disciplines and weaves them into an integrated treatment plan for each individual” </a:t>
            </a:r>
            <a:r>
              <a:rPr lang="en-US" sz="1600" dirty="0"/>
              <a:t>(Lad, 2002, p. 2).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r>
              <a:rPr lang="en-US" sz="2400" dirty="0"/>
              <a:t>Ayurveda means “science of life” </a:t>
            </a:r>
            <a:r>
              <a:rPr lang="en-US" sz="1600" dirty="0"/>
              <a:t>(Lad, 2002)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" name="Content Placeholder 5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76C5D0CB-C753-E032-EBFC-639C99A619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73688" y="405074"/>
            <a:ext cx="3232609" cy="56219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3AE4EF-5C94-3FED-CF07-0BB0350AAB9D}"/>
              </a:ext>
            </a:extLst>
          </p:cNvPr>
          <p:cNvSpPr txBox="1"/>
          <p:nvPr/>
        </p:nvSpPr>
        <p:spPr>
          <a:xfrm rot="16200000">
            <a:off x="10125624" y="5005489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en.wikipedia.org/wiki/Dhanvantar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3ABD29-F1AE-BFDA-866A-A550A435EC52}"/>
              </a:ext>
            </a:extLst>
          </p:cNvPr>
          <p:cNvSpPr txBox="1"/>
          <p:nvPr/>
        </p:nvSpPr>
        <p:spPr>
          <a:xfrm>
            <a:off x="7373153" y="6259038"/>
            <a:ext cx="3833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Lord </a:t>
            </a:r>
            <a:r>
              <a:rPr lang="en-US" sz="2000" dirty="0" err="1"/>
              <a:t>Dhanvantari</a:t>
            </a:r>
            <a:r>
              <a:rPr lang="en-US" sz="2000" dirty="0"/>
              <a:t>: God of Medicine</a:t>
            </a:r>
          </a:p>
          <a:p>
            <a:endParaRPr lang="en-US" sz="2800" dirty="0"/>
          </a:p>
        </p:txBody>
      </p:sp>
      <p:pic>
        <p:nvPicPr>
          <p:cNvPr id="9" name="Picture 8" descr="A picture containing tool, scissors&#10;&#10;Description automatically generated">
            <a:extLst>
              <a:ext uri="{FF2B5EF4-FFF2-40B4-BE49-F238E27FC236}">
                <a16:creationId xmlns:a16="http://schemas.microsoft.com/office/drawing/2014/main" id="{252832B4-4535-919C-A800-3D43EB88D77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6368" y="2628356"/>
            <a:ext cx="5426180" cy="596900"/>
          </a:xfrm>
          <a:prstGeom prst="rect">
            <a:avLst/>
          </a:prstGeom>
        </p:spPr>
      </p:pic>
      <p:pic>
        <p:nvPicPr>
          <p:cNvPr id="10" name="Picture 9" descr="A picture containing tool, scissors&#10;&#10;Description automatically generated">
            <a:extLst>
              <a:ext uri="{FF2B5EF4-FFF2-40B4-BE49-F238E27FC236}">
                <a16:creationId xmlns:a16="http://schemas.microsoft.com/office/drawing/2014/main" id="{252832B4-4535-919C-A800-3D43EB88D77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6368" y="4659410"/>
            <a:ext cx="542618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8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F78F-89C0-2C2D-DBB0-097EB7039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199" y="329184"/>
            <a:ext cx="6251110" cy="11039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History</a:t>
            </a:r>
          </a:p>
        </p:txBody>
      </p:sp>
      <p:pic>
        <p:nvPicPr>
          <p:cNvPr id="6" name="Content Placeholder 5" descr="A group of people sitting on the ground&#10;&#10;Description automatically generated with low confidence">
            <a:extLst>
              <a:ext uri="{FF2B5EF4-FFF2-40B4-BE49-F238E27FC236}">
                <a16:creationId xmlns:a16="http://schemas.microsoft.com/office/drawing/2014/main" id="{65F8F154-6939-4611-45AE-47BF99B2A8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830" r="3600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7859F-D73D-0E1B-03BC-4776CA331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3199" y="1771419"/>
            <a:ext cx="6599860" cy="4757397"/>
          </a:xfr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Complex healing systems with roots in Ancient India.</a:t>
            </a:r>
          </a:p>
          <a:p>
            <a:r>
              <a:rPr lang="en-US" sz="2000" dirty="0"/>
              <a:t>Thought to be the oldest healing system on the planet.</a:t>
            </a:r>
          </a:p>
          <a:p>
            <a:pPr lvl="1"/>
            <a:r>
              <a:rPr lang="en-US" sz="2000" dirty="0"/>
              <a:t>Documented in ancient scripture – Vedas.</a:t>
            </a:r>
          </a:p>
          <a:p>
            <a:pPr lvl="2"/>
            <a:r>
              <a:rPr lang="en-US" sz="1600" dirty="0"/>
              <a:t>More than 10,000 years old</a:t>
            </a:r>
          </a:p>
          <a:p>
            <a:r>
              <a:rPr lang="en-US" sz="2000" dirty="0"/>
              <a:t>Highly spiritual wisdom and pure knowledge revealed through the hearts of seers during meditation.</a:t>
            </a:r>
          </a:p>
          <a:p>
            <a:r>
              <a:rPr lang="en-US" sz="2000" dirty="0"/>
              <a:t>Began as an oral tradition and based on philosophy of Shad Darshan, The Six Philosophies of life.</a:t>
            </a:r>
          </a:p>
          <a:p>
            <a:pPr lvl="1"/>
            <a:r>
              <a:rPr lang="en-US" sz="1600" dirty="0" err="1"/>
              <a:t>Sankhya</a:t>
            </a:r>
            <a:r>
              <a:rPr lang="en-US" sz="1600" dirty="0"/>
              <a:t>: Truth of life</a:t>
            </a:r>
          </a:p>
          <a:p>
            <a:pPr lvl="1"/>
            <a:r>
              <a:rPr lang="en-US" sz="1600" dirty="0"/>
              <a:t>Nyaya and </a:t>
            </a:r>
            <a:r>
              <a:rPr lang="en-US" sz="1600" dirty="0" err="1"/>
              <a:t>Vaisheshika</a:t>
            </a:r>
            <a:r>
              <a:rPr lang="en-US" sz="1600" dirty="0"/>
              <a:t>: Knowledge through observation and critical logic</a:t>
            </a:r>
          </a:p>
          <a:p>
            <a:pPr lvl="1"/>
            <a:r>
              <a:rPr lang="en-US" sz="1600" dirty="0" err="1"/>
              <a:t>Mimamsa</a:t>
            </a:r>
            <a:r>
              <a:rPr lang="en-US" sz="1600" dirty="0"/>
              <a:t>: Analyze and thoroughly understand the truth</a:t>
            </a:r>
          </a:p>
          <a:p>
            <a:pPr lvl="1"/>
            <a:r>
              <a:rPr lang="en-US" sz="1600" dirty="0"/>
              <a:t>Yoga: The union of man with God</a:t>
            </a:r>
          </a:p>
          <a:p>
            <a:pPr lvl="1"/>
            <a:r>
              <a:rPr lang="en-US" sz="1600" dirty="0"/>
              <a:t>Vedanta: Ending of knowledge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3" name="Picture 12" descr="A picture containing tool, scissors&#10;&#10;Description automatically generated">
            <a:extLst>
              <a:ext uri="{FF2B5EF4-FFF2-40B4-BE49-F238E27FC236}">
                <a16:creationId xmlns:a16="http://schemas.microsoft.com/office/drawing/2014/main" id="{30A12B2D-63E5-8C7A-4B3C-B5C5F1279F4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7574" y="1174519"/>
            <a:ext cx="6251109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4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83">
            <a:extLst>
              <a:ext uri="{FF2B5EF4-FFF2-40B4-BE49-F238E27FC236}">
                <a16:creationId xmlns:a16="http://schemas.microsoft.com/office/drawing/2014/main" id="{F4F2FC05-7D27-410F-BDA9-ADF483136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5457817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5F4BF951-847E-DA05-3D69-24A565C2B3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2958" t="-1" r="-1" b="-1"/>
          <a:stretch/>
        </p:blipFill>
        <p:spPr>
          <a:xfrm>
            <a:off x="4276499" y="579732"/>
            <a:ext cx="1336024" cy="12413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F60034-B5FD-CF0A-8F1F-550B4E088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978408"/>
            <a:ext cx="460705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Concepts</a:t>
            </a: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3088" name="Rectangle 3087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0" name="Rectangle 3089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444648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9CBE7-854B-893E-C11F-D8746B091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456" y="2377621"/>
            <a:ext cx="4771278" cy="391707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Prevent disease and illness by maintaining balance throughout the physical and energic bodies (koshas) </a:t>
            </a:r>
            <a:r>
              <a:rPr lang="en-US" sz="1800" dirty="0"/>
              <a:t>(Lad, 2002)</a:t>
            </a:r>
            <a:r>
              <a:rPr lang="en-US" sz="2400" dirty="0"/>
              <a:t>.</a:t>
            </a:r>
          </a:p>
          <a:p>
            <a:r>
              <a:rPr lang="en-US" sz="2400" dirty="0"/>
              <a:t>Used alone and/or complementary to Western medicine.</a:t>
            </a:r>
          </a:p>
          <a:p>
            <a:r>
              <a:rPr lang="en-US" sz="2400" dirty="0"/>
              <a:t>Views each person as unique.</a:t>
            </a:r>
          </a:p>
          <a:p>
            <a:r>
              <a:rPr lang="en-US" sz="2400" dirty="0"/>
              <a:t>Great for primary care settings </a:t>
            </a:r>
            <a:r>
              <a:rPr lang="en-US" sz="1800" dirty="0"/>
              <a:t>(Alisha et al., 2019).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3076" name="Picture 4" descr="Koshas | Kundalini yoga, Yoga philosophy, Teaching yoga">
            <a:extLst>
              <a:ext uri="{FF2B5EF4-FFF2-40B4-BE49-F238E27FC236}">
                <a16:creationId xmlns:a16="http://schemas.microsoft.com/office/drawing/2014/main" id="{047C7C67-44D4-EA2B-C5D4-744B5E5DF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185" y="367101"/>
            <a:ext cx="4793861" cy="60289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tool, scissors&#10;&#10;Description automatically generated">
            <a:extLst>
              <a:ext uri="{FF2B5EF4-FFF2-40B4-BE49-F238E27FC236}">
                <a16:creationId xmlns:a16="http://schemas.microsoft.com/office/drawing/2014/main" id="{E1F5EAE2-C387-84B5-8616-9FF3030BCDC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992" y="1818234"/>
            <a:ext cx="5028531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88DE8-BD50-91FA-E80F-7DDA1E9DA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Diagnosis Components: Physical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DE20F-337F-4999-A3FB-208000FDBA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76702"/>
          </a:xfrm>
          <a:ln w="5715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US" dirty="0"/>
              <a:t>Based on 5 Elements that support life and maintain harmony:</a:t>
            </a:r>
          </a:p>
          <a:p>
            <a:pPr lvl="1"/>
            <a:r>
              <a:rPr lang="en-US" dirty="0"/>
              <a:t>Earth, water, fire, air, ether</a:t>
            </a:r>
          </a:p>
          <a:p>
            <a:r>
              <a:rPr lang="en-US" dirty="0"/>
              <a:t>Each person is looked at as unique to their constitution (elemental make up):</a:t>
            </a:r>
          </a:p>
          <a:p>
            <a:pPr lvl="1"/>
            <a:r>
              <a:rPr lang="en-US" dirty="0"/>
              <a:t>Prakriti: Original state (born as)</a:t>
            </a:r>
          </a:p>
          <a:p>
            <a:pPr lvl="1"/>
            <a:r>
              <a:rPr lang="en-US" dirty="0" err="1"/>
              <a:t>Vikriti</a:t>
            </a:r>
            <a:r>
              <a:rPr lang="en-US" dirty="0"/>
              <a:t>: Imbalanced state</a:t>
            </a:r>
          </a:p>
          <a:p>
            <a:r>
              <a:rPr lang="en-US" dirty="0"/>
              <a:t>Doshas: an interplay of elemental energy and applies to all concepts of life and movement:</a:t>
            </a:r>
          </a:p>
          <a:p>
            <a:pPr lvl="1"/>
            <a:r>
              <a:rPr lang="en-US" dirty="0" err="1"/>
              <a:t>Kapha</a:t>
            </a:r>
            <a:r>
              <a:rPr lang="en-US" dirty="0"/>
              <a:t>, Pitta, </a:t>
            </a:r>
            <a:r>
              <a:rPr lang="en-US" dirty="0" err="1"/>
              <a:t>Vata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A7E5E-7E02-CA13-BCAB-EF8D5C4EC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76702"/>
          </a:xfrm>
          <a:ln w="5715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US" dirty="0"/>
              <a:t>Pulse Reading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Tongue Reading</a:t>
            </a:r>
          </a:p>
          <a:p>
            <a:endParaRPr lang="en-US" dirty="0"/>
          </a:p>
        </p:txBody>
      </p:sp>
      <p:pic>
        <p:nvPicPr>
          <p:cNvPr id="1028" name="Picture 4" descr="Ayurveda Pulse Diagnosis | Nadı Parıksa">
            <a:extLst>
              <a:ext uri="{FF2B5EF4-FFF2-40B4-BE49-F238E27FC236}">
                <a16:creationId xmlns:a16="http://schemas.microsoft.com/office/drawing/2014/main" id="{74057794-D48D-1981-8DA6-A6878394E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30" y="2347784"/>
            <a:ext cx="4714940" cy="24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ool, scissors&#10;&#10;Description automatically generated">
            <a:extLst>
              <a:ext uri="{FF2B5EF4-FFF2-40B4-BE49-F238E27FC236}">
                <a16:creationId xmlns:a16="http://schemas.microsoft.com/office/drawing/2014/main" id="{927DA632-67FD-7C07-7C5D-B6D2B98987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404" y="1161257"/>
            <a:ext cx="10669192" cy="596900"/>
          </a:xfrm>
          <a:prstGeom prst="rect">
            <a:avLst/>
          </a:prstGeom>
        </p:spPr>
      </p:pic>
      <p:pic>
        <p:nvPicPr>
          <p:cNvPr id="1026" name="Picture 2" descr="The Tongue: Jihva Parīkshā — Vibrational Ayurveda">
            <a:extLst>
              <a:ext uri="{FF2B5EF4-FFF2-40B4-BE49-F238E27FC236}">
                <a16:creationId xmlns:a16="http://schemas.microsoft.com/office/drawing/2014/main" id="{E7EC8435-2ECE-2C43-19EC-A102FB519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087" y="4570615"/>
            <a:ext cx="1374519" cy="192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E7730FD-E40A-F3F6-DF04-21834E3A2636}"/>
              </a:ext>
            </a:extLst>
          </p:cNvPr>
          <p:cNvSpPr txBox="1">
            <a:spLocks/>
          </p:cNvSpPr>
          <p:nvPr/>
        </p:nvSpPr>
        <p:spPr>
          <a:xfrm>
            <a:off x="6154007" y="6214592"/>
            <a:ext cx="2737880" cy="425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/>
              <a:t>(Alisha et al., 2019; Lad, 2002)</a:t>
            </a:r>
          </a:p>
        </p:txBody>
      </p:sp>
    </p:spTree>
    <p:extLst>
      <p:ext uri="{BB962C8B-B14F-4D97-AF65-F5344CB8AC3E}">
        <p14:creationId xmlns:p14="http://schemas.microsoft.com/office/powerpoint/2010/main" val="137976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804CCDD-88C7-4B43-A381-F2D8DAF62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A40965-4EB8-4685-804D-83BBC725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4"/>
            <a:ext cx="5221224" cy="20665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Treatments Components:</a:t>
            </a:r>
          </a:p>
        </p:txBody>
      </p:sp>
      <p:pic>
        <p:nvPicPr>
          <p:cNvPr id="12" name="Picture 11" descr="A picture containing sky, sunset, outdoor, sun&#10;&#10;Description automatically generated">
            <a:extLst>
              <a:ext uri="{FF2B5EF4-FFF2-40B4-BE49-F238E27FC236}">
                <a16:creationId xmlns:a16="http://schemas.microsoft.com/office/drawing/2014/main" id="{FFF2E595-0CE1-AB3C-F36D-82FB717C15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453" r="-5" b="-5"/>
          <a:stretch/>
        </p:blipFill>
        <p:spPr>
          <a:xfrm>
            <a:off x="9358161" y="103523"/>
            <a:ext cx="2757736" cy="2524633"/>
          </a:xfrm>
          <a:custGeom>
            <a:avLst/>
            <a:gdLst/>
            <a:ahLst/>
            <a:cxnLst/>
            <a:rect l="l" t="t" r="r" b="b"/>
            <a:pathLst>
              <a:path w="2757736" h="2524633">
                <a:moveTo>
                  <a:pt x="21123" y="0"/>
                </a:moveTo>
                <a:lnTo>
                  <a:pt x="2731055" y="0"/>
                </a:lnTo>
                <a:lnTo>
                  <a:pt x="2730838" y="5093"/>
                </a:lnTo>
                <a:cubicBezTo>
                  <a:pt x="2730487" y="45377"/>
                  <a:pt x="2732295" y="85646"/>
                  <a:pt x="2738658" y="125789"/>
                </a:cubicBezTo>
                <a:cubicBezTo>
                  <a:pt x="2756621" y="238377"/>
                  <a:pt x="2761924" y="352450"/>
                  <a:pt x="2754463" y="466085"/>
                </a:cubicBezTo>
                <a:cubicBezTo>
                  <a:pt x="2744150" y="620982"/>
                  <a:pt x="2730085" y="775628"/>
                  <a:pt x="2725799" y="930904"/>
                </a:cubicBezTo>
                <a:cubicBezTo>
                  <a:pt x="2721780" y="1082146"/>
                  <a:pt x="2734774" y="1233389"/>
                  <a:pt x="2744685" y="1383875"/>
                </a:cubicBezTo>
                <a:cubicBezTo>
                  <a:pt x="2759152" y="1603429"/>
                  <a:pt x="2748838" y="1823108"/>
                  <a:pt x="2739863" y="2042788"/>
                </a:cubicBezTo>
                <a:cubicBezTo>
                  <a:pt x="2736448" y="2125925"/>
                  <a:pt x="2737930" y="2209061"/>
                  <a:pt x="2740205" y="2292197"/>
                </a:cubicBezTo>
                <a:lnTo>
                  <a:pt x="2744484" y="2501376"/>
                </a:lnTo>
                <a:lnTo>
                  <a:pt x="2513574" y="2517337"/>
                </a:lnTo>
                <a:cubicBezTo>
                  <a:pt x="2415696" y="2521959"/>
                  <a:pt x="2317754" y="2524358"/>
                  <a:pt x="2219717" y="2524288"/>
                </a:cubicBezTo>
                <a:cubicBezTo>
                  <a:pt x="2139473" y="2526009"/>
                  <a:pt x="2059213" y="2521297"/>
                  <a:pt x="1979578" y="2510176"/>
                </a:cubicBezTo>
                <a:cubicBezTo>
                  <a:pt x="1865287" y="2491406"/>
                  <a:pt x="1749852" y="2477294"/>
                  <a:pt x="1633783" y="2489008"/>
                </a:cubicBezTo>
                <a:cubicBezTo>
                  <a:pt x="1553779" y="2497192"/>
                  <a:pt x="1473902" y="2501991"/>
                  <a:pt x="1393517" y="2501709"/>
                </a:cubicBezTo>
                <a:cubicBezTo>
                  <a:pt x="1208744" y="2501709"/>
                  <a:pt x="1023847" y="2500016"/>
                  <a:pt x="839074" y="2503543"/>
                </a:cubicBezTo>
                <a:cubicBezTo>
                  <a:pt x="674622" y="2506648"/>
                  <a:pt x="510804" y="2513421"/>
                  <a:pt x="346224" y="2496346"/>
                </a:cubicBezTo>
                <a:cubicBezTo>
                  <a:pt x="285491" y="2490066"/>
                  <a:pt x="224679" y="2485859"/>
                  <a:pt x="163814" y="2483127"/>
                </a:cubicBezTo>
                <a:lnTo>
                  <a:pt x="18517" y="2479653"/>
                </a:lnTo>
                <a:lnTo>
                  <a:pt x="18260" y="2465175"/>
                </a:lnTo>
                <a:cubicBezTo>
                  <a:pt x="17160" y="2423362"/>
                  <a:pt x="16458" y="2381580"/>
                  <a:pt x="22836" y="2339990"/>
                </a:cubicBezTo>
                <a:cubicBezTo>
                  <a:pt x="31895" y="2273000"/>
                  <a:pt x="32239" y="2205116"/>
                  <a:pt x="23857" y="2138036"/>
                </a:cubicBezTo>
                <a:cubicBezTo>
                  <a:pt x="8778" y="2011225"/>
                  <a:pt x="9721" y="1883023"/>
                  <a:pt x="26663" y="1756454"/>
                </a:cubicBezTo>
                <a:cubicBezTo>
                  <a:pt x="37125" y="1682587"/>
                  <a:pt x="43121" y="1606552"/>
                  <a:pt x="24367" y="1534088"/>
                </a:cubicBezTo>
                <a:cubicBezTo>
                  <a:pt x="-19775" y="1363773"/>
                  <a:pt x="5996" y="1193203"/>
                  <a:pt x="24367" y="1023781"/>
                </a:cubicBezTo>
                <a:cubicBezTo>
                  <a:pt x="35530" y="932794"/>
                  <a:pt x="35786" y="840798"/>
                  <a:pt x="25133" y="749747"/>
                </a:cubicBezTo>
                <a:cubicBezTo>
                  <a:pt x="6226" y="615268"/>
                  <a:pt x="2577" y="479090"/>
                  <a:pt x="14289" y="343797"/>
                </a:cubicBezTo>
                <a:cubicBezTo>
                  <a:pt x="24877" y="233188"/>
                  <a:pt x="35339" y="122324"/>
                  <a:pt x="22581" y="10822"/>
                </a:cubicBezTo>
                <a:close/>
              </a:path>
            </a:pathLst>
          </a:custGeom>
        </p:spPr>
      </p:pic>
      <p:pic>
        <p:nvPicPr>
          <p:cNvPr id="7" name="Content Placeholder 6" descr="A picture containing outdoor, vegetable, meal&#10;&#10;Description automatically generated">
            <a:extLst>
              <a:ext uri="{FF2B5EF4-FFF2-40B4-BE49-F238E27FC236}">
                <a16:creationId xmlns:a16="http://schemas.microsoft.com/office/drawing/2014/main" id="{43EF862F-43DA-4CA0-99E1-85586BA2BE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5908" r="30325"/>
          <a:stretch/>
        </p:blipFill>
        <p:spPr>
          <a:xfrm>
            <a:off x="6388701" y="108004"/>
            <a:ext cx="2852627" cy="2520152"/>
          </a:xfrm>
          <a:custGeom>
            <a:avLst/>
            <a:gdLst/>
            <a:ahLst/>
            <a:cxnLst/>
            <a:rect l="l" t="t" r="r" b="b"/>
            <a:pathLst>
              <a:path w="2852627" h="2520152">
                <a:moveTo>
                  <a:pt x="10064" y="0"/>
                </a:moveTo>
                <a:lnTo>
                  <a:pt x="2852627" y="0"/>
                </a:lnTo>
                <a:lnTo>
                  <a:pt x="2852627" y="2486586"/>
                </a:lnTo>
                <a:lnTo>
                  <a:pt x="2722923" y="2488164"/>
                </a:lnTo>
                <a:cubicBezTo>
                  <a:pt x="2674488" y="2490004"/>
                  <a:pt x="2626073" y="2493170"/>
                  <a:pt x="2577690" y="2497898"/>
                </a:cubicBezTo>
                <a:cubicBezTo>
                  <a:pt x="2399458" y="2512970"/>
                  <a:pt x="2220528" y="2515143"/>
                  <a:pt x="2042042" y="2504390"/>
                </a:cubicBezTo>
                <a:cubicBezTo>
                  <a:pt x="1880764" y="2496911"/>
                  <a:pt x="1719740" y="2478563"/>
                  <a:pt x="1558080" y="2494228"/>
                </a:cubicBezTo>
                <a:cubicBezTo>
                  <a:pt x="1502460" y="2499592"/>
                  <a:pt x="1447854" y="2512575"/>
                  <a:pt x="1391850" y="2515538"/>
                </a:cubicBezTo>
                <a:cubicBezTo>
                  <a:pt x="1129488" y="2529651"/>
                  <a:pt x="868014" y="2508482"/>
                  <a:pt x="606540" y="2491124"/>
                </a:cubicBezTo>
                <a:cubicBezTo>
                  <a:pt x="511296" y="2484774"/>
                  <a:pt x="416054" y="2477012"/>
                  <a:pt x="320810" y="2494370"/>
                </a:cubicBezTo>
                <a:cubicBezTo>
                  <a:pt x="240438" y="2508129"/>
                  <a:pt x="158860" y="2510966"/>
                  <a:pt x="77878" y="2502837"/>
                </a:cubicBezTo>
                <a:lnTo>
                  <a:pt x="9154" y="2498029"/>
                </a:lnTo>
                <a:lnTo>
                  <a:pt x="8320" y="2462991"/>
                </a:lnTo>
                <a:cubicBezTo>
                  <a:pt x="6579" y="2338090"/>
                  <a:pt x="-9495" y="2212684"/>
                  <a:pt x="8320" y="2088414"/>
                </a:cubicBezTo>
                <a:cubicBezTo>
                  <a:pt x="37454" y="1869137"/>
                  <a:pt x="41459" y="1647554"/>
                  <a:pt x="20242" y="1427484"/>
                </a:cubicBezTo>
                <a:cubicBezTo>
                  <a:pt x="-386" y="1179282"/>
                  <a:pt x="-1860" y="930008"/>
                  <a:pt x="15822" y="681605"/>
                </a:cubicBezTo>
                <a:cubicBezTo>
                  <a:pt x="28413" y="497593"/>
                  <a:pt x="37789" y="313203"/>
                  <a:pt x="26537" y="128561"/>
                </a:cubicBezTo>
                <a:cubicBezTo>
                  <a:pt x="24327" y="93208"/>
                  <a:pt x="18400" y="58296"/>
                  <a:pt x="12757" y="23416"/>
                </a:cubicBezTo>
                <a:close/>
              </a:path>
            </a:pathLst>
          </a:custGeom>
        </p:spPr>
      </p:pic>
      <p:sp>
        <p:nvSpPr>
          <p:cNvPr id="19" name="sketch line">
            <a:extLst>
              <a:ext uri="{FF2B5EF4-FFF2-40B4-BE49-F238E27FC236}">
                <a16:creationId xmlns:a16="http://schemas.microsoft.com/office/drawing/2014/main" id="{BBECEAC1-4BBC-4815-B44E-D9B231A3F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520" y="260986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1D310-50E7-1187-C364-3E65D6D53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2843784"/>
            <a:ext cx="5483352" cy="36490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Aims to balance the </a:t>
            </a:r>
            <a:r>
              <a:rPr lang="en-US" dirty="0" err="1"/>
              <a:t>vayus</a:t>
            </a:r>
            <a:r>
              <a:rPr lang="en-US" dirty="0"/>
              <a:t>, or airs, of the body to create balance.</a:t>
            </a:r>
            <a:endParaRPr lang="en-US" sz="900" dirty="0"/>
          </a:p>
          <a:p>
            <a:pPr lvl="1"/>
            <a:r>
              <a:rPr lang="en-US" dirty="0"/>
              <a:t>Herbal Medicines</a:t>
            </a:r>
          </a:p>
          <a:p>
            <a:pPr lvl="1"/>
            <a:r>
              <a:rPr lang="en-US" dirty="0"/>
              <a:t>Diet</a:t>
            </a:r>
          </a:p>
          <a:p>
            <a:pPr lvl="2"/>
            <a:r>
              <a:rPr lang="en-US" sz="1800" dirty="0"/>
              <a:t>Foods and spices</a:t>
            </a:r>
          </a:p>
          <a:p>
            <a:pPr lvl="1"/>
            <a:r>
              <a:rPr lang="en-US" dirty="0"/>
              <a:t>Cleansing Practices (</a:t>
            </a:r>
            <a:r>
              <a:rPr lang="en-US" dirty="0" err="1"/>
              <a:t>panchakarama</a:t>
            </a:r>
            <a:r>
              <a:rPr lang="en-US" dirty="0"/>
              <a:t>)</a:t>
            </a:r>
          </a:p>
          <a:p>
            <a:pPr lvl="2"/>
            <a:r>
              <a:rPr lang="en-US" sz="1800" dirty="0"/>
              <a:t>Lifestyle based (</a:t>
            </a:r>
            <a:r>
              <a:rPr lang="en-US" sz="1800" dirty="0" err="1"/>
              <a:t>dinacharya</a:t>
            </a:r>
            <a:r>
              <a:rPr lang="en-US" sz="1800" dirty="0"/>
              <a:t>)</a:t>
            </a:r>
          </a:p>
          <a:p>
            <a:pPr lvl="2"/>
            <a:r>
              <a:rPr lang="en-US" sz="1800" dirty="0"/>
              <a:t>Yoga asana (movement)</a:t>
            </a:r>
          </a:p>
          <a:p>
            <a:pPr lvl="2"/>
            <a:r>
              <a:rPr lang="en-US" sz="1800" dirty="0"/>
              <a:t>Spiritual practices (meditation)</a:t>
            </a:r>
          </a:p>
          <a:p>
            <a:pPr marL="0" indent="0" algn="r">
              <a:buNone/>
            </a:pPr>
            <a:r>
              <a:rPr lang="en-US" sz="1700" dirty="0"/>
              <a:t>(Alisha et al., 2019; Lad, 2002)</a:t>
            </a:r>
          </a:p>
          <a:p>
            <a:endParaRPr lang="en-US" sz="2000" dirty="0"/>
          </a:p>
        </p:txBody>
      </p:sp>
      <p:pic>
        <p:nvPicPr>
          <p:cNvPr id="10" name="Picture 9" descr="A picture containing food, indoor, different, items&#10;&#10;Description automatically generated">
            <a:extLst>
              <a:ext uri="{FF2B5EF4-FFF2-40B4-BE49-F238E27FC236}">
                <a16:creationId xmlns:a16="http://schemas.microsoft.com/office/drawing/2014/main" id="{43056EBC-2741-8C23-0A13-99652D09F8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-2" b="4836"/>
          <a:stretch/>
        </p:blipFill>
        <p:spPr>
          <a:xfrm>
            <a:off x="6388701" y="2716074"/>
            <a:ext cx="5803299" cy="4141924"/>
          </a:xfrm>
          <a:custGeom>
            <a:avLst/>
            <a:gdLst/>
            <a:ahLst/>
            <a:cxnLst/>
            <a:rect l="l" t="t" r="r" b="b"/>
            <a:pathLst>
              <a:path w="5803299" h="4141924">
                <a:moveTo>
                  <a:pt x="4086182" y="1329"/>
                </a:moveTo>
                <a:cubicBezTo>
                  <a:pt x="4156698" y="-1238"/>
                  <a:pt x="4227324" y="-85"/>
                  <a:pt x="4297823" y="4799"/>
                </a:cubicBezTo>
                <a:cubicBezTo>
                  <a:pt x="4587107" y="19899"/>
                  <a:pt x="4876647" y="16089"/>
                  <a:pt x="5166059" y="27661"/>
                </a:cubicBezTo>
                <a:cubicBezTo>
                  <a:pt x="5261555" y="31612"/>
                  <a:pt x="5356545" y="10444"/>
                  <a:pt x="5451787" y="9315"/>
                </a:cubicBezTo>
                <a:cubicBezTo>
                  <a:pt x="5565889" y="7904"/>
                  <a:pt x="5680275" y="12949"/>
                  <a:pt x="5794837" y="16636"/>
                </a:cubicBezTo>
                <a:lnTo>
                  <a:pt x="5803299" y="16810"/>
                </a:lnTo>
                <a:lnTo>
                  <a:pt x="5803299" y="4141924"/>
                </a:lnTo>
                <a:lnTo>
                  <a:pt x="25520" y="4141924"/>
                </a:lnTo>
                <a:lnTo>
                  <a:pt x="38276" y="3985509"/>
                </a:lnTo>
                <a:cubicBezTo>
                  <a:pt x="68779" y="3844294"/>
                  <a:pt x="65552" y="3697862"/>
                  <a:pt x="28835" y="3558127"/>
                </a:cubicBezTo>
                <a:cubicBezTo>
                  <a:pt x="-4463" y="3426468"/>
                  <a:pt x="-11352" y="3294426"/>
                  <a:pt x="21053" y="3161618"/>
                </a:cubicBezTo>
                <a:cubicBezTo>
                  <a:pt x="51646" y="3038188"/>
                  <a:pt x="50153" y="2908978"/>
                  <a:pt x="16716" y="2786288"/>
                </a:cubicBezTo>
                <a:cubicBezTo>
                  <a:pt x="9316" y="2754521"/>
                  <a:pt x="4787" y="2722155"/>
                  <a:pt x="3192" y="2689584"/>
                </a:cubicBezTo>
                <a:cubicBezTo>
                  <a:pt x="-6887" y="2570683"/>
                  <a:pt x="10081" y="2453440"/>
                  <a:pt x="24242" y="2335942"/>
                </a:cubicBezTo>
                <a:cubicBezTo>
                  <a:pt x="33683" y="2261054"/>
                  <a:pt x="48099" y="2185401"/>
                  <a:pt x="24242" y="2111279"/>
                </a:cubicBezTo>
                <a:cubicBezTo>
                  <a:pt x="7899" y="2059623"/>
                  <a:pt x="4264" y="2004791"/>
                  <a:pt x="13654" y="1951426"/>
                </a:cubicBezTo>
                <a:cubicBezTo>
                  <a:pt x="29486" y="1856713"/>
                  <a:pt x="32790" y="1760329"/>
                  <a:pt x="23477" y="1664761"/>
                </a:cubicBezTo>
                <a:cubicBezTo>
                  <a:pt x="17328" y="1601751"/>
                  <a:pt x="18272" y="1538243"/>
                  <a:pt x="26284" y="1475437"/>
                </a:cubicBezTo>
                <a:cubicBezTo>
                  <a:pt x="36872" y="1390981"/>
                  <a:pt x="53330" y="1304994"/>
                  <a:pt x="33300" y="1220284"/>
                </a:cubicBezTo>
                <a:cubicBezTo>
                  <a:pt x="1406" y="1085690"/>
                  <a:pt x="7785" y="951224"/>
                  <a:pt x="20543" y="815610"/>
                </a:cubicBezTo>
                <a:cubicBezTo>
                  <a:pt x="30111" y="714697"/>
                  <a:pt x="40700" y="612636"/>
                  <a:pt x="21563" y="510574"/>
                </a:cubicBezTo>
                <a:cubicBezTo>
                  <a:pt x="13335" y="463218"/>
                  <a:pt x="13335" y="414790"/>
                  <a:pt x="21563" y="367433"/>
                </a:cubicBezTo>
                <a:cubicBezTo>
                  <a:pt x="31514" y="303645"/>
                  <a:pt x="40955" y="240494"/>
                  <a:pt x="28197" y="176068"/>
                </a:cubicBezTo>
                <a:cubicBezTo>
                  <a:pt x="22584" y="148001"/>
                  <a:pt x="18374" y="119679"/>
                  <a:pt x="15439" y="91357"/>
                </a:cubicBezTo>
                <a:lnTo>
                  <a:pt x="13471" y="15444"/>
                </a:lnTo>
                <a:lnTo>
                  <a:pt x="161497" y="23093"/>
                </a:lnTo>
                <a:cubicBezTo>
                  <a:pt x="242184" y="25544"/>
                  <a:pt x="322886" y="25615"/>
                  <a:pt x="403652" y="21310"/>
                </a:cubicBezTo>
                <a:cubicBezTo>
                  <a:pt x="579090" y="9611"/>
                  <a:pt x="755048" y="12123"/>
                  <a:pt x="930155" y="28790"/>
                </a:cubicBezTo>
                <a:cubicBezTo>
                  <a:pt x="934727" y="29284"/>
                  <a:pt x="939871" y="27908"/>
                  <a:pt x="944744" y="27978"/>
                </a:cubicBezTo>
                <a:lnTo>
                  <a:pt x="944756" y="27986"/>
                </a:lnTo>
                <a:lnTo>
                  <a:pt x="949368" y="27641"/>
                </a:lnTo>
                <a:lnTo>
                  <a:pt x="981805" y="30065"/>
                </a:lnTo>
                <a:lnTo>
                  <a:pt x="983936" y="28984"/>
                </a:lnTo>
                <a:cubicBezTo>
                  <a:pt x="988825" y="29108"/>
                  <a:pt x="993905" y="30625"/>
                  <a:pt x="998603" y="30483"/>
                </a:cubicBezTo>
                <a:cubicBezTo>
                  <a:pt x="1047368" y="29496"/>
                  <a:pt x="1096133" y="30483"/>
                  <a:pt x="1144770" y="25121"/>
                </a:cubicBezTo>
                <a:cubicBezTo>
                  <a:pt x="1267037" y="10007"/>
                  <a:pt x="1390204" y="6041"/>
                  <a:pt x="1513043" y="13266"/>
                </a:cubicBezTo>
                <a:cubicBezTo>
                  <a:pt x="1691465" y="24557"/>
                  <a:pt x="1870141" y="31472"/>
                  <a:pt x="2048943" y="16089"/>
                </a:cubicBezTo>
                <a:cubicBezTo>
                  <a:pt x="2150537" y="7480"/>
                  <a:pt x="2252129" y="-1693"/>
                  <a:pt x="2353721" y="10161"/>
                </a:cubicBezTo>
                <a:cubicBezTo>
                  <a:pt x="2440545" y="21000"/>
                  <a:pt x="2528079" y="22750"/>
                  <a:pt x="2615195" y="15383"/>
                </a:cubicBezTo>
                <a:cubicBezTo>
                  <a:pt x="2710489" y="8045"/>
                  <a:pt x="2806139" y="8045"/>
                  <a:pt x="2901433" y="15383"/>
                </a:cubicBezTo>
                <a:cubicBezTo>
                  <a:pt x="2992739" y="21029"/>
                  <a:pt x="3084299" y="30483"/>
                  <a:pt x="3175351" y="20323"/>
                </a:cubicBezTo>
                <a:cubicBezTo>
                  <a:pt x="3303357" y="6210"/>
                  <a:pt x="3430983" y="10867"/>
                  <a:pt x="3558737" y="19476"/>
                </a:cubicBezTo>
                <a:cubicBezTo>
                  <a:pt x="3664265" y="26532"/>
                  <a:pt x="3770177" y="36834"/>
                  <a:pt x="3875197" y="20181"/>
                </a:cubicBezTo>
                <a:cubicBezTo>
                  <a:pt x="3945258" y="10183"/>
                  <a:pt x="4015665" y="3895"/>
                  <a:pt x="4086182" y="1329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26A06A-26A2-E29F-0E2A-296E5E95D681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libertytvradio.com/covid-19-cure-science-tech-ministry-inaugurates-ctee-for-remedy-using-herbs-natural-compound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7925-44FF-82D0-2514-DA5A7E15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1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Public Health Implications: </a:t>
            </a:r>
            <a:br>
              <a:rPr lang="en-US" sz="3600" dirty="0"/>
            </a:br>
            <a:r>
              <a:rPr lang="en-US" sz="3600" dirty="0"/>
              <a:t>Direct Impact on Healthcare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581F0-061A-E95F-4035-0F5E20CE02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7"/>
            <a:ext cx="5181600" cy="49619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/>
              <a:t>Positive</a:t>
            </a:r>
          </a:p>
          <a:p>
            <a:r>
              <a:rPr lang="en-US" dirty="0"/>
              <a:t>Ayurveda utilizes nature to promote health and wellness.</a:t>
            </a:r>
          </a:p>
          <a:p>
            <a:pPr lvl="1"/>
            <a:r>
              <a:rPr lang="en-US" dirty="0"/>
              <a:t>Malnutrition affects 22% of children and is a factor in about ½ of all child deaths:</a:t>
            </a:r>
          </a:p>
          <a:p>
            <a:pPr lvl="2"/>
            <a:r>
              <a:rPr lang="en-US" dirty="0"/>
              <a:t>Milk is scarce; children receive </a:t>
            </a:r>
            <a:r>
              <a:rPr lang="en-US" dirty="0" err="1"/>
              <a:t>Ashwagandhadi</a:t>
            </a:r>
            <a:r>
              <a:rPr lang="en-US" dirty="0"/>
              <a:t> </a:t>
            </a:r>
            <a:r>
              <a:rPr lang="en-US" dirty="0" err="1"/>
              <a:t>Choornam</a:t>
            </a:r>
            <a:r>
              <a:rPr lang="en-US" dirty="0"/>
              <a:t>, an ayurvedic nutritional and iron supplement with excellent results reducing signs of malnutrition and boosting immunity.</a:t>
            </a:r>
          </a:p>
          <a:p>
            <a:pPr lvl="1"/>
            <a:r>
              <a:rPr lang="en-US" dirty="0"/>
              <a:t>Anemia and related complications account for 40% of maternal deaths:</a:t>
            </a:r>
          </a:p>
          <a:p>
            <a:pPr lvl="2"/>
            <a:r>
              <a:rPr lang="en-US" dirty="0" err="1"/>
              <a:t>Bhasma</a:t>
            </a:r>
            <a:r>
              <a:rPr lang="en-US" dirty="0"/>
              <a:t>, </a:t>
            </a:r>
            <a:r>
              <a:rPr lang="en-US" dirty="0" err="1"/>
              <a:t>Arishta</a:t>
            </a:r>
            <a:r>
              <a:rPr lang="en-US" dirty="0"/>
              <a:t>, and medicated ghee have aided in the reduction of complications and deaths.</a:t>
            </a:r>
          </a:p>
          <a:p>
            <a:pPr lvl="1"/>
            <a:r>
              <a:rPr lang="en-US" dirty="0"/>
              <a:t>Acute Respiratory Infections (ARI)</a:t>
            </a:r>
          </a:p>
          <a:p>
            <a:pPr lvl="2"/>
            <a:r>
              <a:rPr lang="en-US" dirty="0"/>
              <a:t>Ayurveda treatments decrease morbidity and mortality related to viral or bacterial respiratory illnesses.</a:t>
            </a:r>
          </a:p>
          <a:p>
            <a:pPr marL="0" indent="0" algn="r">
              <a:buNone/>
            </a:pPr>
            <a:r>
              <a:rPr lang="en-US" sz="2100" dirty="0"/>
              <a:t>(</a:t>
            </a:r>
            <a:r>
              <a:rPr lang="en-US" sz="2100" dirty="0" err="1"/>
              <a:t>Mukundan</a:t>
            </a:r>
            <a:r>
              <a:rPr lang="en-US" sz="2100" dirty="0"/>
              <a:t> &amp; </a:t>
            </a:r>
            <a:r>
              <a:rPr lang="en-US" sz="2100" dirty="0" err="1"/>
              <a:t>Girija</a:t>
            </a:r>
            <a:r>
              <a:rPr lang="en-US" sz="2100" dirty="0"/>
              <a:t> 2022)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19A2A-F19F-F9AF-A05D-9766B8C39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7"/>
            <a:ext cx="5436704" cy="49619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/>
              <a:t>Negative</a:t>
            </a:r>
          </a:p>
          <a:p>
            <a:r>
              <a:rPr lang="en-US" dirty="0" err="1"/>
              <a:t>Ayurvedic</a:t>
            </a:r>
            <a:r>
              <a:rPr lang="en-US" dirty="0"/>
              <a:t> medications not regulated during manufacturing.</a:t>
            </a:r>
          </a:p>
          <a:p>
            <a:pPr lvl="1"/>
            <a:r>
              <a:rPr lang="en-US" dirty="0"/>
              <a:t>Adulterated or inherent constituents like alkaloids or steroidal properties may impact the body negatively </a:t>
            </a:r>
            <a:r>
              <a:rPr lang="en-US" sz="2100" dirty="0"/>
              <a:t>(</a:t>
            </a:r>
            <a:r>
              <a:rPr lang="en-US" sz="2100" dirty="0" err="1"/>
              <a:t>Paudyal</a:t>
            </a:r>
            <a:r>
              <a:rPr lang="en-US" sz="2100" dirty="0"/>
              <a:t> et al. 2019).</a:t>
            </a:r>
          </a:p>
          <a:p>
            <a:pPr lvl="1"/>
            <a:r>
              <a:rPr lang="en-US" dirty="0"/>
              <a:t>Reports of toxic metals lead to poisoning cluster:</a:t>
            </a:r>
          </a:p>
          <a:p>
            <a:pPr lvl="2"/>
            <a:r>
              <a:rPr lang="en-US" sz="2400" dirty="0"/>
              <a:t>252 Ayurvedic medicine samples:</a:t>
            </a:r>
          </a:p>
          <a:p>
            <a:pPr lvl="3"/>
            <a:r>
              <a:rPr lang="en-US" sz="2400" dirty="0"/>
              <a:t>Lead found in 65%</a:t>
            </a:r>
          </a:p>
          <a:p>
            <a:pPr lvl="3"/>
            <a:r>
              <a:rPr lang="en-US" sz="2400" dirty="0"/>
              <a:t>Mercury found in 38%</a:t>
            </a:r>
          </a:p>
          <a:p>
            <a:pPr lvl="3"/>
            <a:r>
              <a:rPr lang="en-US" sz="2400" dirty="0"/>
              <a:t>Arsenic found in 32%</a:t>
            </a:r>
          </a:p>
          <a:p>
            <a:pPr marL="0" indent="0" algn="r">
              <a:buNone/>
            </a:pPr>
            <a:r>
              <a:rPr lang="en-US" sz="2100" dirty="0"/>
              <a:t>(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Mikulski</a:t>
            </a:r>
            <a:r>
              <a:rPr lang="en-US" sz="2100" dirty="0"/>
              <a:t> et al., 2017)</a:t>
            </a:r>
          </a:p>
          <a:p>
            <a:r>
              <a:rPr lang="en-US" dirty="0"/>
              <a:t>Limited practitioners based on limited opportunity and quality education </a:t>
            </a:r>
            <a:r>
              <a:rPr lang="en-US" sz="2100" dirty="0"/>
              <a:t>(Alishia et al., 2019</a:t>
            </a:r>
            <a:r>
              <a:rPr lang="en-US" dirty="0"/>
              <a:t>).</a:t>
            </a:r>
          </a:p>
        </p:txBody>
      </p:sp>
      <p:pic>
        <p:nvPicPr>
          <p:cNvPr id="7" name="Picture 6" descr="A picture containing tool, scissors&#10;&#10;Description automatically generated">
            <a:extLst>
              <a:ext uri="{FF2B5EF4-FFF2-40B4-BE49-F238E27FC236}">
                <a16:creationId xmlns:a16="http://schemas.microsoft.com/office/drawing/2014/main" id="{74BDA775-D8BD-6DE5-CC16-9545940508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832" y="1272199"/>
            <a:ext cx="10150337" cy="596900"/>
          </a:xfrm>
          <a:prstGeom prst="rect">
            <a:avLst/>
          </a:prstGeom>
        </p:spPr>
      </p:pic>
      <p:grpSp>
        <p:nvGrpSpPr>
          <p:cNvPr id="5" name="Content Placeholder 5">
            <a:extLst>
              <a:ext uri="{FF2B5EF4-FFF2-40B4-BE49-F238E27FC236}">
                <a16:creationId xmlns:a16="http://schemas.microsoft.com/office/drawing/2014/main" id="{EC79CFE3-A8B9-33E6-575B-FDE6F2BBD432}"/>
              </a:ext>
            </a:extLst>
          </p:cNvPr>
          <p:cNvGrpSpPr/>
          <p:nvPr/>
        </p:nvGrpSpPr>
        <p:grpSpPr>
          <a:xfrm>
            <a:off x="10211136" y="277825"/>
            <a:ext cx="1654976" cy="2229882"/>
            <a:chOff x="8537942" y="192055"/>
            <a:chExt cx="3485143" cy="4350660"/>
          </a:xfrm>
          <a:solidFill>
            <a:schemeClr val="tx1">
              <a:alpha val="11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65BBCC6-0048-86EC-BA22-473F9E015C38}"/>
                </a:ext>
              </a:extLst>
            </p:cNvPr>
            <p:cNvSpPr/>
            <p:nvPr/>
          </p:nvSpPr>
          <p:spPr>
            <a:xfrm flipV="1">
              <a:off x="10117700" y="192055"/>
              <a:ext cx="324289" cy="329752"/>
            </a:xfrm>
            <a:custGeom>
              <a:avLst/>
              <a:gdLst>
                <a:gd name="connsiteX0" fmla="*/ 121144 w 324289"/>
                <a:gd name="connsiteY0" fmla="*/ 311027 h 329752"/>
                <a:gd name="connsiteX1" fmla="*/ 42276 w 324289"/>
                <a:gd name="connsiteY1" fmla="*/ 266153 h 329752"/>
                <a:gd name="connsiteX2" fmla="*/ -4297 w 324289"/>
                <a:gd name="connsiteY2" fmla="*/ 137313 h 329752"/>
                <a:gd name="connsiteX3" fmla="*/ 158199 w 324289"/>
                <a:gd name="connsiteY3" fmla="*/ -12264 h 329752"/>
                <a:gd name="connsiteX4" fmla="*/ 307096 w 324289"/>
                <a:gd name="connsiteY4" fmla="*/ 82921 h 329752"/>
                <a:gd name="connsiteX5" fmla="*/ 319674 w 324289"/>
                <a:gd name="connsiteY5" fmla="*/ 149891 h 329752"/>
                <a:gd name="connsiteX6" fmla="*/ 311515 w 324289"/>
                <a:gd name="connsiteY6" fmla="*/ 210062 h 329752"/>
                <a:gd name="connsiteX7" fmla="*/ 257464 w 324289"/>
                <a:gd name="connsiteY7" fmla="*/ 280431 h 329752"/>
                <a:gd name="connsiteX8" fmla="*/ 191514 w 324289"/>
                <a:gd name="connsiteY8" fmla="*/ 311706 h 329752"/>
                <a:gd name="connsiteX9" fmla="*/ 121144 w 324289"/>
                <a:gd name="connsiteY9" fmla="*/ 311027 h 32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4289" h="329752">
                  <a:moveTo>
                    <a:pt x="121144" y="311027"/>
                  </a:moveTo>
                  <a:cubicBezTo>
                    <a:pt x="87829" y="301508"/>
                    <a:pt x="63693" y="287910"/>
                    <a:pt x="42276" y="266153"/>
                  </a:cubicBezTo>
                  <a:cubicBezTo>
                    <a:pt x="7602" y="231479"/>
                    <a:pt x="-7016" y="190685"/>
                    <a:pt x="-4297" y="137313"/>
                  </a:cubicBezTo>
                  <a:cubicBezTo>
                    <a:pt x="803" y="52326"/>
                    <a:pt x="70832" y="-12264"/>
                    <a:pt x="158199" y="-12264"/>
                  </a:cubicBezTo>
                  <a:cubicBezTo>
                    <a:pt x="224829" y="-12264"/>
                    <a:pt x="277860" y="21731"/>
                    <a:pt x="307096" y="82921"/>
                  </a:cubicBezTo>
                  <a:cubicBezTo>
                    <a:pt x="319334" y="108757"/>
                    <a:pt x="319674" y="109777"/>
                    <a:pt x="319674" y="149891"/>
                  </a:cubicBezTo>
                  <a:cubicBezTo>
                    <a:pt x="319334" y="184226"/>
                    <a:pt x="318314" y="193744"/>
                    <a:pt x="311515" y="210062"/>
                  </a:cubicBezTo>
                  <a:cubicBezTo>
                    <a:pt x="301317" y="236238"/>
                    <a:pt x="281260" y="262414"/>
                    <a:pt x="257464" y="280431"/>
                  </a:cubicBezTo>
                  <a:cubicBezTo>
                    <a:pt x="235707" y="297429"/>
                    <a:pt x="224149" y="302528"/>
                    <a:pt x="191514" y="311706"/>
                  </a:cubicBezTo>
                  <a:cubicBezTo>
                    <a:pt x="163638" y="319525"/>
                    <a:pt x="149700" y="319525"/>
                    <a:pt x="121144" y="311027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4080886-B185-D235-ABE7-FDBB0C5ADA58}"/>
                </a:ext>
              </a:extLst>
            </p:cNvPr>
            <p:cNvSpPr/>
            <p:nvPr/>
          </p:nvSpPr>
          <p:spPr>
            <a:xfrm flipV="1">
              <a:off x="8537942" y="205555"/>
              <a:ext cx="1624825" cy="871118"/>
            </a:xfrm>
            <a:custGeom>
              <a:avLst/>
              <a:gdLst>
                <a:gd name="connsiteX0" fmla="*/ 1143808 w 1624825"/>
                <a:gd name="connsiteY0" fmla="*/ 857974 h 871118"/>
                <a:gd name="connsiteX1" fmla="*/ 980633 w 1624825"/>
                <a:gd name="connsiteY1" fmla="*/ 818200 h 871118"/>
                <a:gd name="connsiteX2" fmla="*/ 659382 w 1624825"/>
                <a:gd name="connsiteY2" fmla="*/ 611171 h 871118"/>
                <a:gd name="connsiteX3" fmla="*/ 302436 w 1624825"/>
                <a:gd name="connsiteY3" fmla="*/ 370148 h 871118"/>
                <a:gd name="connsiteX4" fmla="*/ 109346 w 1624825"/>
                <a:gd name="connsiteY4" fmla="*/ 269183 h 871118"/>
                <a:gd name="connsiteX5" fmla="*/ -1817 w 1624825"/>
                <a:gd name="connsiteY5" fmla="*/ 214112 h 871118"/>
                <a:gd name="connsiteX6" fmla="*/ 41016 w 1624825"/>
                <a:gd name="connsiteY6" fmla="*/ 173998 h 871118"/>
                <a:gd name="connsiteX7" fmla="*/ 268781 w 1624825"/>
                <a:gd name="connsiteY7" fmla="*/ 186236 h 871118"/>
                <a:gd name="connsiteX8" fmla="*/ 636605 w 1624825"/>
                <a:gd name="connsiteY8" fmla="*/ 391905 h 871118"/>
                <a:gd name="connsiteX9" fmla="*/ 854852 w 1624825"/>
                <a:gd name="connsiteY9" fmla="*/ 581256 h 871118"/>
                <a:gd name="connsiteX10" fmla="*/ 883408 w 1624825"/>
                <a:gd name="connsiteY10" fmla="*/ 608112 h 871118"/>
                <a:gd name="connsiteX11" fmla="*/ 892247 w 1624825"/>
                <a:gd name="connsiteY11" fmla="*/ 607092 h 871118"/>
                <a:gd name="connsiteX12" fmla="*/ 892587 w 1624825"/>
                <a:gd name="connsiteY12" fmla="*/ 561199 h 871118"/>
                <a:gd name="connsiteX13" fmla="*/ 1099615 w 1624825"/>
                <a:gd name="connsiteY13" fmla="*/ 275642 h 871118"/>
                <a:gd name="connsiteX14" fmla="*/ 1177803 w 1624825"/>
                <a:gd name="connsiteY14" fmla="*/ 267824 h 871118"/>
                <a:gd name="connsiteX15" fmla="*/ 1229815 w 1624825"/>
                <a:gd name="connsiteY15" fmla="*/ 260005 h 871118"/>
                <a:gd name="connsiteX16" fmla="*/ 1218937 w 1624825"/>
                <a:gd name="connsiteY16" fmla="*/ 238588 h 871118"/>
                <a:gd name="connsiteX17" fmla="*/ 1218597 w 1624825"/>
                <a:gd name="connsiteY17" fmla="*/ 147482 h 871118"/>
                <a:gd name="connsiteX18" fmla="*/ 1412367 w 1624825"/>
                <a:gd name="connsiteY18" fmla="*/ -3455 h 871118"/>
                <a:gd name="connsiteX19" fmla="*/ 1544947 w 1624825"/>
                <a:gd name="connsiteY19" fmla="*/ -5155 h 871118"/>
                <a:gd name="connsiteX20" fmla="*/ 1622455 w 1624825"/>
                <a:gd name="connsiteY20" fmla="*/ 25101 h 871118"/>
                <a:gd name="connsiteX21" fmla="*/ 1616676 w 1624825"/>
                <a:gd name="connsiteY21" fmla="*/ 281422 h 871118"/>
                <a:gd name="connsiteX22" fmla="*/ 1587101 w 1624825"/>
                <a:gd name="connsiteY22" fmla="*/ 275303 h 871118"/>
                <a:gd name="connsiteX23" fmla="*/ 1461660 w 1624825"/>
                <a:gd name="connsiteY23" fmla="*/ 273263 h 871118"/>
                <a:gd name="connsiteX24" fmla="*/ 1349477 w 1624825"/>
                <a:gd name="connsiteY24" fmla="*/ 413661 h 871118"/>
                <a:gd name="connsiteX25" fmla="*/ 1349477 w 1624825"/>
                <a:gd name="connsiteY25" fmla="*/ 436098 h 871118"/>
                <a:gd name="connsiteX26" fmla="*/ 1394690 w 1624825"/>
                <a:gd name="connsiteY26" fmla="*/ 482331 h 871118"/>
                <a:gd name="connsiteX27" fmla="*/ 1471858 w 1624825"/>
                <a:gd name="connsiteY27" fmla="*/ 629529 h 871118"/>
                <a:gd name="connsiteX28" fmla="*/ 1451461 w 1624825"/>
                <a:gd name="connsiteY28" fmla="*/ 716215 h 871118"/>
                <a:gd name="connsiteX29" fmla="*/ 1259391 w 1624825"/>
                <a:gd name="connsiteY29" fmla="*/ 855254 h 871118"/>
                <a:gd name="connsiteX30" fmla="*/ 1143808 w 1624825"/>
                <a:gd name="connsiteY30" fmla="*/ 857974 h 87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24825" h="871118">
                  <a:moveTo>
                    <a:pt x="1143808" y="857974"/>
                  </a:moveTo>
                  <a:cubicBezTo>
                    <a:pt x="1067660" y="849135"/>
                    <a:pt x="1022107" y="837917"/>
                    <a:pt x="980633" y="818200"/>
                  </a:cubicBezTo>
                  <a:cubicBezTo>
                    <a:pt x="915703" y="787605"/>
                    <a:pt x="812359" y="720975"/>
                    <a:pt x="659382" y="611171"/>
                  </a:cubicBezTo>
                  <a:cubicBezTo>
                    <a:pt x="472750" y="476892"/>
                    <a:pt x="404421" y="430999"/>
                    <a:pt x="302436" y="370148"/>
                  </a:cubicBezTo>
                  <a:cubicBezTo>
                    <a:pt x="221869" y="321875"/>
                    <a:pt x="182435" y="301479"/>
                    <a:pt x="109346" y="269183"/>
                  </a:cubicBezTo>
                  <a:cubicBezTo>
                    <a:pt x="36597" y="236888"/>
                    <a:pt x="1242" y="219551"/>
                    <a:pt x="-1817" y="214112"/>
                  </a:cubicBezTo>
                  <a:cubicBezTo>
                    <a:pt x="-5557" y="208333"/>
                    <a:pt x="22659" y="181817"/>
                    <a:pt x="41016" y="173998"/>
                  </a:cubicBezTo>
                  <a:cubicBezTo>
                    <a:pt x="89629" y="152921"/>
                    <a:pt x="191613" y="158360"/>
                    <a:pt x="268781" y="186236"/>
                  </a:cubicBezTo>
                  <a:cubicBezTo>
                    <a:pt x="349689" y="215132"/>
                    <a:pt x="489408" y="293320"/>
                    <a:pt x="636605" y="391905"/>
                  </a:cubicBezTo>
                  <a:cubicBezTo>
                    <a:pt x="760687" y="475192"/>
                    <a:pt x="810999" y="518706"/>
                    <a:pt x="854852" y="581256"/>
                  </a:cubicBezTo>
                  <a:cubicBezTo>
                    <a:pt x="871850" y="605392"/>
                    <a:pt x="875589" y="609132"/>
                    <a:pt x="883408" y="608112"/>
                  </a:cubicBezTo>
                  <a:lnTo>
                    <a:pt x="892247" y="607092"/>
                  </a:lnTo>
                  <a:lnTo>
                    <a:pt x="892587" y="561199"/>
                  </a:lnTo>
                  <a:cubicBezTo>
                    <a:pt x="894286" y="415701"/>
                    <a:pt x="971794" y="308957"/>
                    <a:pt x="1099615" y="275642"/>
                  </a:cubicBezTo>
                  <a:cubicBezTo>
                    <a:pt x="1120352" y="270203"/>
                    <a:pt x="1138709" y="268164"/>
                    <a:pt x="1177803" y="267824"/>
                  </a:cubicBezTo>
                  <a:cubicBezTo>
                    <a:pt x="1226756" y="267144"/>
                    <a:pt x="1228795" y="266804"/>
                    <a:pt x="1229815" y="260005"/>
                  </a:cubicBezTo>
                  <a:cubicBezTo>
                    <a:pt x="1230495" y="255925"/>
                    <a:pt x="1226076" y="247087"/>
                    <a:pt x="1218937" y="238588"/>
                  </a:cubicBezTo>
                  <a:cubicBezTo>
                    <a:pt x="1198540" y="214452"/>
                    <a:pt x="1198540" y="187256"/>
                    <a:pt x="1218597" y="147482"/>
                  </a:cubicBezTo>
                  <a:cubicBezTo>
                    <a:pt x="1251912" y="80852"/>
                    <a:pt x="1331800" y="18642"/>
                    <a:pt x="1412367" y="-3455"/>
                  </a:cubicBezTo>
                  <a:cubicBezTo>
                    <a:pt x="1447382" y="-13314"/>
                    <a:pt x="1505173" y="-13993"/>
                    <a:pt x="1544947" y="-5155"/>
                  </a:cubicBezTo>
                  <a:cubicBezTo>
                    <a:pt x="1575883" y="1984"/>
                    <a:pt x="1620076" y="18982"/>
                    <a:pt x="1622455" y="25101"/>
                  </a:cubicBezTo>
                  <a:cubicBezTo>
                    <a:pt x="1623815" y="29860"/>
                    <a:pt x="1618376" y="279722"/>
                    <a:pt x="1616676" y="281422"/>
                  </a:cubicBezTo>
                  <a:cubicBezTo>
                    <a:pt x="1615996" y="282102"/>
                    <a:pt x="1602738" y="279382"/>
                    <a:pt x="1587101" y="275303"/>
                  </a:cubicBezTo>
                  <a:cubicBezTo>
                    <a:pt x="1550386" y="265444"/>
                    <a:pt x="1489536" y="264764"/>
                    <a:pt x="1461660" y="273263"/>
                  </a:cubicBezTo>
                  <a:cubicBezTo>
                    <a:pt x="1396050" y="293660"/>
                    <a:pt x="1349477" y="351791"/>
                    <a:pt x="1349477" y="413661"/>
                  </a:cubicBezTo>
                  <a:lnTo>
                    <a:pt x="1349477" y="436098"/>
                  </a:lnTo>
                  <a:lnTo>
                    <a:pt x="1394690" y="482331"/>
                  </a:lnTo>
                  <a:cubicBezTo>
                    <a:pt x="1454181" y="544202"/>
                    <a:pt x="1471858" y="577517"/>
                    <a:pt x="1471858" y="629529"/>
                  </a:cubicBezTo>
                  <a:cubicBezTo>
                    <a:pt x="1471858" y="661484"/>
                    <a:pt x="1466419" y="683920"/>
                    <a:pt x="1451461" y="716215"/>
                  </a:cubicBezTo>
                  <a:cubicBezTo>
                    <a:pt x="1411348" y="802902"/>
                    <a:pt x="1359675" y="840297"/>
                    <a:pt x="1259391" y="855254"/>
                  </a:cubicBezTo>
                  <a:cubicBezTo>
                    <a:pt x="1228795" y="859674"/>
                    <a:pt x="1170324" y="861373"/>
                    <a:pt x="1143808" y="857974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0D22B0C-8795-E3DC-2FC1-4826FE2B3CC6}"/>
                </a:ext>
              </a:extLst>
            </p:cNvPr>
            <p:cNvSpPr/>
            <p:nvPr/>
          </p:nvSpPr>
          <p:spPr>
            <a:xfrm flipV="1">
              <a:off x="10398260" y="205774"/>
              <a:ext cx="1624825" cy="870899"/>
            </a:xfrm>
            <a:custGeom>
              <a:avLst/>
              <a:gdLst>
                <a:gd name="connsiteX0" fmla="*/ 352802 w 1624825"/>
                <a:gd name="connsiteY0" fmla="*/ 855255 h 870899"/>
                <a:gd name="connsiteX1" fmla="*/ 164130 w 1624825"/>
                <a:gd name="connsiteY1" fmla="*/ 716216 h 870899"/>
                <a:gd name="connsiteX2" fmla="*/ 165150 w 1624825"/>
                <a:gd name="connsiteY2" fmla="*/ 549301 h 870899"/>
                <a:gd name="connsiteX3" fmla="*/ 221242 w 1624825"/>
                <a:gd name="connsiteY3" fmla="*/ 482331 h 870899"/>
                <a:gd name="connsiteX4" fmla="*/ 266115 w 1624825"/>
                <a:gd name="connsiteY4" fmla="*/ 436098 h 870899"/>
                <a:gd name="connsiteX5" fmla="*/ 266115 w 1624825"/>
                <a:gd name="connsiteY5" fmla="*/ 413662 h 870899"/>
                <a:gd name="connsiteX6" fmla="*/ 153932 w 1624825"/>
                <a:gd name="connsiteY6" fmla="*/ 273263 h 870899"/>
                <a:gd name="connsiteX7" fmla="*/ 28491 w 1624825"/>
                <a:gd name="connsiteY7" fmla="*/ 275303 h 870899"/>
                <a:gd name="connsiteX8" fmla="*/ -1084 w 1624825"/>
                <a:gd name="connsiteY8" fmla="*/ 281422 h 870899"/>
                <a:gd name="connsiteX9" fmla="*/ -6864 w 1624825"/>
                <a:gd name="connsiteY9" fmla="*/ 25101 h 870899"/>
                <a:gd name="connsiteX10" fmla="*/ 70645 w 1624825"/>
                <a:gd name="connsiteY10" fmla="*/ -5154 h 870899"/>
                <a:gd name="connsiteX11" fmla="*/ 203224 w 1624825"/>
                <a:gd name="connsiteY11" fmla="*/ -3455 h 870899"/>
                <a:gd name="connsiteX12" fmla="*/ 396995 w 1624825"/>
                <a:gd name="connsiteY12" fmla="*/ 147482 h 870899"/>
                <a:gd name="connsiteX13" fmla="*/ 396655 w 1624825"/>
                <a:gd name="connsiteY13" fmla="*/ 238588 h 870899"/>
                <a:gd name="connsiteX14" fmla="*/ 385777 w 1624825"/>
                <a:gd name="connsiteY14" fmla="*/ 260005 h 870899"/>
                <a:gd name="connsiteX15" fmla="*/ 437789 w 1624825"/>
                <a:gd name="connsiteY15" fmla="*/ 267824 h 870899"/>
                <a:gd name="connsiteX16" fmla="*/ 515977 w 1624825"/>
                <a:gd name="connsiteY16" fmla="*/ 275643 h 870899"/>
                <a:gd name="connsiteX17" fmla="*/ 723005 w 1624825"/>
                <a:gd name="connsiteY17" fmla="*/ 561199 h 870899"/>
                <a:gd name="connsiteX18" fmla="*/ 723345 w 1624825"/>
                <a:gd name="connsiteY18" fmla="*/ 607092 h 870899"/>
                <a:gd name="connsiteX19" fmla="*/ 732184 w 1624825"/>
                <a:gd name="connsiteY19" fmla="*/ 608112 h 870899"/>
                <a:gd name="connsiteX20" fmla="*/ 760740 w 1624825"/>
                <a:gd name="connsiteY20" fmla="*/ 581256 h 870899"/>
                <a:gd name="connsiteX21" fmla="*/ 978986 w 1624825"/>
                <a:gd name="connsiteY21" fmla="*/ 391905 h 870899"/>
                <a:gd name="connsiteX22" fmla="*/ 1346810 w 1624825"/>
                <a:gd name="connsiteY22" fmla="*/ 186236 h 870899"/>
                <a:gd name="connsiteX23" fmla="*/ 1574576 w 1624825"/>
                <a:gd name="connsiteY23" fmla="*/ 173998 h 870899"/>
                <a:gd name="connsiteX24" fmla="*/ 1617409 w 1624825"/>
                <a:gd name="connsiteY24" fmla="*/ 214112 h 870899"/>
                <a:gd name="connsiteX25" fmla="*/ 1506246 w 1624825"/>
                <a:gd name="connsiteY25" fmla="*/ 269184 h 870899"/>
                <a:gd name="connsiteX26" fmla="*/ 1313156 w 1624825"/>
                <a:gd name="connsiteY26" fmla="*/ 370148 h 870899"/>
                <a:gd name="connsiteX27" fmla="*/ 956210 w 1624825"/>
                <a:gd name="connsiteY27" fmla="*/ 611172 h 870899"/>
                <a:gd name="connsiteX28" fmla="*/ 577168 w 1624825"/>
                <a:gd name="connsiteY28" fmla="*/ 839957 h 870899"/>
                <a:gd name="connsiteX29" fmla="*/ 352802 w 1624825"/>
                <a:gd name="connsiteY29" fmla="*/ 855255 h 87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24825" h="870899">
                  <a:moveTo>
                    <a:pt x="352802" y="855255"/>
                  </a:moveTo>
                  <a:cubicBezTo>
                    <a:pt x="254557" y="839277"/>
                    <a:pt x="203564" y="801543"/>
                    <a:pt x="164130" y="716216"/>
                  </a:cubicBezTo>
                  <a:cubicBezTo>
                    <a:pt x="136255" y="656045"/>
                    <a:pt x="136595" y="604033"/>
                    <a:pt x="165150" y="549301"/>
                  </a:cubicBezTo>
                  <a:cubicBezTo>
                    <a:pt x="172629" y="535703"/>
                    <a:pt x="190646" y="513607"/>
                    <a:pt x="221242" y="482331"/>
                  </a:cubicBezTo>
                  <a:lnTo>
                    <a:pt x="266115" y="436098"/>
                  </a:lnTo>
                  <a:lnTo>
                    <a:pt x="266115" y="413662"/>
                  </a:lnTo>
                  <a:cubicBezTo>
                    <a:pt x="266115" y="351791"/>
                    <a:pt x="219542" y="293660"/>
                    <a:pt x="153932" y="273263"/>
                  </a:cubicBezTo>
                  <a:cubicBezTo>
                    <a:pt x="126056" y="264765"/>
                    <a:pt x="65205" y="265444"/>
                    <a:pt x="28491" y="275303"/>
                  </a:cubicBezTo>
                  <a:cubicBezTo>
                    <a:pt x="12853" y="279382"/>
                    <a:pt x="-405" y="282102"/>
                    <a:pt x="-1084" y="281422"/>
                  </a:cubicBezTo>
                  <a:cubicBezTo>
                    <a:pt x="-2784" y="279722"/>
                    <a:pt x="-8223" y="29860"/>
                    <a:pt x="-6864" y="25101"/>
                  </a:cubicBezTo>
                  <a:cubicBezTo>
                    <a:pt x="-4484" y="18982"/>
                    <a:pt x="39709" y="1984"/>
                    <a:pt x="70645" y="-5154"/>
                  </a:cubicBezTo>
                  <a:cubicBezTo>
                    <a:pt x="110419" y="-13993"/>
                    <a:pt x="168210" y="-13313"/>
                    <a:pt x="203224" y="-3455"/>
                  </a:cubicBezTo>
                  <a:cubicBezTo>
                    <a:pt x="283792" y="18642"/>
                    <a:pt x="363680" y="80852"/>
                    <a:pt x="396995" y="147482"/>
                  </a:cubicBezTo>
                  <a:cubicBezTo>
                    <a:pt x="417052" y="187256"/>
                    <a:pt x="417052" y="214452"/>
                    <a:pt x="396655" y="238588"/>
                  </a:cubicBezTo>
                  <a:cubicBezTo>
                    <a:pt x="389516" y="247087"/>
                    <a:pt x="385097" y="255926"/>
                    <a:pt x="385777" y="260005"/>
                  </a:cubicBezTo>
                  <a:cubicBezTo>
                    <a:pt x="386796" y="266804"/>
                    <a:pt x="388836" y="267144"/>
                    <a:pt x="437789" y="267824"/>
                  </a:cubicBezTo>
                  <a:cubicBezTo>
                    <a:pt x="476883" y="268164"/>
                    <a:pt x="495240" y="270204"/>
                    <a:pt x="515977" y="275643"/>
                  </a:cubicBezTo>
                  <a:cubicBezTo>
                    <a:pt x="643797" y="308958"/>
                    <a:pt x="721306" y="415702"/>
                    <a:pt x="723005" y="561199"/>
                  </a:cubicBezTo>
                  <a:lnTo>
                    <a:pt x="723345" y="607092"/>
                  </a:lnTo>
                  <a:lnTo>
                    <a:pt x="732184" y="608112"/>
                  </a:lnTo>
                  <a:cubicBezTo>
                    <a:pt x="740003" y="609132"/>
                    <a:pt x="743742" y="605393"/>
                    <a:pt x="760740" y="581256"/>
                  </a:cubicBezTo>
                  <a:cubicBezTo>
                    <a:pt x="804593" y="518706"/>
                    <a:pt x="854905" y="475192"/>
                    <a:pt x="978986" y="391905"/>
                  </a:cubicBezTo>
                  <a:cubicBezTo>
                    <a:pt x="1126184" y="293320"/>
                    <a:pt x="1265903" y="215132"/>
                    <a:pt x="1346810" y="186236"/>
                  </a:cubicBezTo>
                  <a:cubicBezTo>
                    <a:pt x="1423979" y="158361"/>
                    <a:pt x="1525963" y="152922"/>
                    <a:pt x="1574576" y="173998"/>
                  </a:cubicBezTo>
                  <a:cubicBezTo>
                    <a:pt x="1592933" y="181817"/>
                    <a:pt x="1621149" y="208333"/>
                    <a:pt x="1617409" y="214112"/>
                  </a:cubicBezTo>
                  <a:cubicBezTo>
                    <a:pt x="1614350" y="219551"/>
                    <a:pt x="1578995" y="236889"/>
                    <a:pt x="1506246" y="269184"/>
                  </a:cubicBezTo>
                  <a:cubicBezTo>
                    <a:pt x="1433157" y="301479"/>
                    <a:pt x="1393723" y="321876"/>
                    <a:pt x="1313156" y="370148"/>
                  </a:cubicBezTo>
                  <a:cubicBezTo>
                    <a:pt x="1211171" y="430999"/>
                    <a:pt x="1142841" y="476892"/>
                    <a:pt x="956210" y="611172"/>
                  </a:cubicBezTo>
                  <a:cubicBezTo>
                    <a:pt x="751561" y="758029"/>
                    <a:pt x="645497" y="821940"/>
                    <a:pt x="577168" y="839957"/>
                  </a:cubicBezTo>
                  <a:cubicBezTo>
                    <a:pt x="507818" y="857974"/>
                    <a:pt x="410593" y="864773"/>
                    <a:pt x="352802" y="855255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5B92019-C6CE-FECC-1605-9EA6C811929C}"/>
                </a:ext>
              </a:extLst>
            </p:cNvPr>
            <p:cNvSpPr/>
            <p:nvPr/>
          </p:nvSpPr>
          <p:spPr>
            <a:xfrm flipV="1">
              <a:off x="9711881" y="555717"/>
              <a:ext cx="1137030" cy="3986998"/>
            </a:xfrm>
            <a:custGeom>
              <a:avLst/>
              <a:gdLst>
                <a:gd name="connsiteX0" fmla="*/ 457613 w 1137030"/>
                <a:gd name="connsiteY0" fmla="*/ 3979703 h 3986998"/>
                <a:gd name="connsiteX1" fmla="*/ 458633 w 1137030"/>
                <a:gd name="connsiteY1" fmla="*/ 3858342 h 3986998"/>
                <a:gd name="connsiteX2" fmla="*/ 465432 w 1137030"/>
                <a:gd name="connsiteY2" fmla="*/ 3593182 h 3986998"/>
                <a:gd name="connsiteX3" fmla="*/ 479030 w 1137030"/>
                <a:gd name="connsiteY3" fmla="*/ 3042466 h 3986998"/>
                <a:gd name="connsiteX4" fmla="*/ 477670 w 1137030"/>
                <a:gd name="connsiteY4" fmla="*/ 2833398 h 3986998"/>
                <a:gd name="connsiteX5" fmla="*/ 343050 w 1137030"/>
                <a:gd name="connsiteY5" fmla="*/ 2878271 h 3986998"/>
                <a:gd name="connsiteX6" fmla="*/ 130243 w 1137030"/>
                <a:gd name="connsiteY6" fmla="*/ 3091758 h 3986998"/>
                <a:gd name="connsiteX7" fmla="*/ 130243 w 1137030"/>
                <a:gd name="connsiteY7" fmla="*/ 3192043 h 3986998"/>
                <a:gd name="connsiteX8" fmla="*/ 151659 w 1137030"/>
                <a:gd name="connsiteY8" fmla="*/ 3183205 h 3986998"/>
                <a:gd name="connsiteX9" fmla="*/ 258403 w 1137030"/>
                <a:gd name="connsiteY9" fmla="*/ 3142751 h 3986998"/>
                <a:gd name="connsiteX10" fmla="*/ 308036 w 1137030"/>
                <a:gd name="connsiteY10" fmla="*/ 3149890 h 3986998"/>
                <a:gd name="connsiteX11" fmla="*/ 416819 w 1137030"/>
                <a:gd name="connsiteY11" fmla="*/ 3244055 h 3986998"/>
                <a:gd name="connsiteX12" fmla="*/ 409680 w 1137030"/>
                <a:gd name="connsiteY12" fmla="*/ 3267512 h 3986998"/>
                <a:gd name="connsiteX13" fmla="*/ 233587 w 1137030"/>
                <a:gd name="connsiteY13" fmla="*/ 3306266 h 3986998"/>
                <a:gd name="connsiteX14" fmla="*/ 67692 w 1137030"/>
                <a:gd name="connsiteY14" fmla="*/ 3228078 h 3986998"/>
                <a:gd name="connsiteX15" fmla="*/ 17380 w 1137030"/>
                <a:gd name="connsiteY15" fmla="*/ 2954419 h 3986998"/>
                <a:gd name="connsiteX16" fmla="*/ 277440 w 1137030"/>
                <a:gd name="connsiteY16" fmla="*/ 2710676 h 3986998"/>
                <a:gd name="connsiteX17" fmla="*/ 298857 w 1137030"/>
                <a:gd name="connsiteY17" fmla="*/ 2695379 h 3986998"/>
                <a:gd name="connsiteX18" fmla="*/ 269282 w 1137030"/>
                <a:gd name="connsiteY18" fmla="*/ 2669543 h 3986998"/>
                <a:gd name="connsiteX19" fmla="*/ 141461 w 1137030"/>
                <a:gd name="connsiteY19" fmla="*/ 2191235 h 3986998"/>
                <a:gd name="connsiteX20" fmla="*/ 229168 w 1137030"/>
                <a:gd name="connsiteY20" fmla="*/ 2075653 h 3986998"/>
                <a:gd name="connsiteX21" fmla="*/ 352909 w 1137030"/>
                <a:gd name="connsiteY21" fmla="*/ 1978088 h 3986998"/>
                <a:gd name="connsiteX22" fmla="*/ 363447 w 1137030"/>
                <a:gd name="connsiteY22" fmla="*/ 1967889 h 3986998"/>
                <a:gd name="connsiteX23" fmla="*/ 328772 w 1137030"/>
                <a:gd name="connsiteY23" fmla="*/ 1938994 h 3986998"/>
                <a:gd name="connsiteX24" fmla="*/ 173416 w 1137030"/>
                <a:gd name="connsiteY24" fmla="*/ 1759841 h 3986998"/>
                <a:gd name="connsiteX25" fmla="*/ 176476 w 1137030"/>
                <a:gd name="connsiteY25" fmla="*/ 1524257 h 3986998"/>
                <a:gd name="connsiteX26" fmla="*/ 320614 w 1137030"/>
                <a:gd name="connsiteY26" fmla="*/ 1304650 h 3986998"/>
                <a:gd name="connsiteX27" fmla="*/ 363447 w 1137030"/>
                <a:gd name="connsiteY27" fmla="*/ 1261477 h 3986998"/>
                <a:gd name="connsiteX28" fmla="*/ 342030 w 1137030"/>
                <a:gd name="connsiteY28" fmla="*/ 1234621 h 3986998"/>
                <a:gd name="connsiteX29" fmla="*/ 261463 w 1137030"/>
                <a:gd name="connsiteY29" fmla="*/ 1035071 h 3986998"/>
                <a:gd name="connsiteX30" fmla="*/ 429057 w 1137030"/>
                <a:gd name="connsiteY30" fmla="*/ 766512 h 3986998"/>
                <a:gd name="connsiteX31" fmla="*/ 451834 w 1137030"/>
                <a:gd name="connsiteY31" fmla="*/ 746795 h 3986998"/>
                <a:gd name="connsiteX32" fmla="*/ 415459 w 1137030"/>
                <a:gd name="connsiteY32" fmla="*/ 708721 h 3986998"/>
                <a:gd name="connsiteX33" fmla="*/ 330132 w 1137030"/>
                <a:gd name="connsiteY33" fmla="*/ 538747 h 3986998"/>
                <a:gd name="connsiteX34" fmla="*/ 351209 w 1137030"/>
                <a:gd name="connsiteY34" fmla="*/ 428943 h 3986998"/>
                <a:gd name="connsiteX35" fmla="*/ 409340 w 1137030"/>
                <a:gd name="connsiteY35" fmla="*/ 349056 h 3986998"/>
                <a:gd name="connsiteX36" fmla="*/ 404581 w 1137030"/>
                <a:gd name="connsiteY36" fmla="*/ 392909 h 3986998"/>
                <a:gd name="connsiteX37" fmla="*/ 413420 w 1137030"/>
                <a:gd name="connsiteY37" fmla="*/ 553025 h 3986998"/>
                <a:gd name="connsiteX38" fmla="*/ 452174 w 1137030"/>
                <a:gd name="connsiteY38" fmla="*/ 603677 h 3986998"/>
                <a:gd name="connsiteX39" fmla="*/ 534101 w 1137030"/>
                <a:gd name="connsiteY39" fmla="*/ 661808 h 3986998"/>
                <a:gd name="connsiteX40" fmla="*/ 547019 w 1137030"/>
                <a:gd name="connsiteY40" fmla="*/ 258289 h 3986998"/>
                <a:gd name="connsiteX41" fmla="*/ 552458 w 1137030"/>
                <a:gd name="connsiteY41" fmla="*/ 51601 h 3986998"/>
                <a:gd name="connsiteX42" fmla="*/ 554498 w 1137030"/>
                <a:gd name="connsiteY42" fmla="*/ -5171 h 3986998"/>
                <a:gd name="connsiteX43" fmla="*/ 564017 w 1137030"/>
                <a:gd name="connsiteY43" fmla="*/ -5171 h 3986998"/>
                <a:gd name="connsiteX44" fmla="*/ 573535 w 1137030"/>
                <a:gd name="connsiteY44" fmla="*/ -5171 h 3986998"/>
                <a:gd name="connsiteX45" fmla="*/ 575575 w 1137030"/>
                <a:gd name="connsiteY45" fmla="*/ 49901 h 3986998"/>
                <a:gd name="connsiteX46" fmla="*/ 581014 w 1137030"/>
                <a:gd name="connsiteY46" fmla="*/ 253190 h 3986998"/>
                <a:gd name="connsiteX47" fmla="*/ 594272 w 1137030"/>
                <a:gd name="connsiteY47" fmla="*/ 662148 h 3986998"/>
                <a:gd name="connsiteX48" fmla="*/ 676200 w 1137030"/>
                <a:gd name="connsiteY48" fmla="*/ 603337 h 3986998"/>
                <a:gd name="connsiteX49" fmla="*/ 733991 w 1137030"/>
                <a:gd name="connsiteY49" fmla="*/ 475516 h 3986998"/>
                <a:gd name="connsiteX50" fmla="*/ 725152 w 1137030"/>
                <a:gd name="connsiteY50" fmla="*/ 402767 h 3986998"/>
                <a:gd name="connsiteX51" fmla="*/ 718693 w 1137030"/>
                <a:gd name="connsiteY51" fmla="*/ 348716 h 3986998"/>
                <a:gd name="connsiteX52" fmla="*/ 781584 w 1137030"/>
                <a:gd name="connsiteY52" fmla="*/ 439482 h 3986998"/>
                <a:gd name="connsiteX53" fmla="*/ 798581 w 1137030"/>
                <a:gd name="connsiteY53" fmla="*/ 528548 h 3986998"/>
                <a:gd name="connsiteX54" fmla="*/ 706115 w 1137030"/>
                <a:gd name="connsiteY54" fmla="*/ 715180 h 3986998"/>
                <a:gd name="connsiteX55" fmla="*/ 676200 w 1137030"/>
                <a:gd name="connsiteY55" fmla="*/ 746455 h 3986998"/>
                <a:gd name="connsiteX56" fmla="*/ 702716 w 1137030"/>
                <a:gd name="connsiteY56" fmla="*/ 769232 h 3986998"/>
                <a:gd name="connsiteX57" fmla="*/ 867251 w 1137030"/>
                <a:gd name="connsiteY57" fmla="*/ 1035071 h 3986998"/>
                <a:gd name="connsiteX58" fmla="*/ 786003 w 1137030"/>
                <a:gd name="connsiteY58" fmla="*/ 1234621 h 3986998"/>
                <a:gd name="connsiteX59" fmla="*/ 764586 w 1137030"/>
                <a:gd name="connsiteY59" fmla="*/ 1261477 h 3986998"/>
                <a:gd name="connsiteX60" fmla="*/ 807420 w 1137030"/>
                <a:gd name="connsiteY60" fmla="*/ 1304650 h 3986998"/>
                <a:gd name="connsiteX61" fmla="*/ 951218 w 1137030"/>
                <a:gd name="connsiteY61" fmla="*/ 1519498 h 3986998"/>
                <a:gd name="connsiteX62" fmla="*/ 912804 w 1137030"/>
                <a:gd name="connsiteY62" fmla="*/ 1833610 h 3986998"/>
                <a:gd name="connsiteX63" fmla="*/ 797561 w 1137030"/>
                <a:gd name="connsiteY63" fmla="*/ 1940693 h 3986998"/>
                <a:gd name="connsiteX64" fmla="*/ 764586 w 1137030"/>
                <a:gd name="connsiteY64" fmla="*/ 1967889 h 3986998"/>
                <a:gd name="connsiteX65" fmla="*/ 775125 w 1137030"/>
                <a:gd name="connsiteY65" fmla="*/ 1978088 h 3986998"/>
                <a:gd name="connsiteX66" fmla="*/ 949858 w 1137030"/>
                <a:gd name="connsiteY66" fmla="*/ 2130725 h 3986998"/>
                <a:gd name="connsiteX67" fmla="*/ 1024307 w 1137030"/>
                <a:gd name="connsiteY67" fmla="*/ 2425460 h 3986998"/>
                <a:gd name="connsiteX68" fmla="*/ 859092 w 1137030"/>
                <a:gd name="connsiteY68" fmla="*/ 2669543 h 3986998"/>
                <a:gd name="connsiteX69" fmla="*/ 829176 w 1137030"/>
                <a:gd name="connsiteY69" fmla="*/ 2695379 h 3986998"/>
                <a:gd name="connsiteX70" fmla="*/ 850593 w 1137030"/>
                <a:gd name="connsiteY70" fmla="*/ 2710676 h 3986998"/>
                <a:gd name="connsiteX71" fmla="*/ 1132410 w 1137030"/>
                <a:gd name="connsiteY71" fmla="*/ 3060483 h 3986998"/>
                <a:gd name="connsiteX72" fmla="*/ 1105554 w 1137030"/>
                <a:gd name="connsiteY72" fmla="*/ 3166547 h 3986998"/>
                <a:gd name="connsiteX73" fmla="*/ 958017 w 1137030"/>
                <a:gd name="connsiteY73" fmla="*/ 3293688 h 3986998"/>
                <a:gd name="connsiteX74" fmla="*/ 816938 w 1137030"/>
                <a:gd name="connsiteY74" fmla="*/ 3306266 h 3986998"/>
                <a:gd name="connsiteX75" fmla="*/ 712914 w 1137030"/>
                <a:gd name="connsiteY75" fmla="*/ 3260033 h 3986998"/>
                <a:gd name="connsiteX76" fmla="*/ 817618 w 1137030"/>
                <a:gd name="connsiteY76" fmla="*/ 3150909 h 3986998"/>
                <a:gd name="connsiteX77" fmla="*/ 869290 w 1137030"/>
                <a:gd name="connsiteY77" fmla="*/ 3142751 h 3986998"/>
                <a:gd name="connsiteX78" fmla="*/ 976374 w 1137030"/>
                <a:gd name="connsiteY78" fmla="*/ 3183205 h 3986998"/>
                <a:gd name="connsiteX79" fmla="*/ 997791 w 1137030"/>
                <a:gd name="connsiteY79" fmla="*/ 3192383 h 3986998"/>
                <a:gd name="connsiteX80" fmla="*/ 997451 w 1137030"/>
                <a:gd name="connsiteY80" fmla="*/ 3091079 h 3986998"/>
                <a:gd name="connsiteX81" fmla="*/ 784983 w 1137030"/>
                <a:gd name="connsiteY81" fmla="*/ 2877931 h 3986998"/>
                <a:gd name="connsiteX82" fmla="*/ 656483 w 1137030"/>
                <a:gd name="connsiteY82" fmla="*/ 2834758 h 3986998"/>
                <a:gd name="connsiteX83" fmla="*/ 644584 w 1137030"/>
                <a:gd name="connsiteY83" fmla="*/ 2832378 h 3986998"/>
                <a:gd name="connsiteX84" fmla="*/ 646964 w 1137030"/>
                <a:gd name="connsiteY84" fmla="*/ 2939122 h 3986998"/>
                <a:gd name="connsiteX85" fmla="*/ 652403 w 1137030"/>
                <a:gd name="connsiteY85" fmla="*/ 3173346 h 3986998"/>
                <a:gd name="connsiteX86" fmla="*/ 666001 w 1137030"/>
                <a:gd name="connsiteY86" fmla="*/ 3724062 h 3986998"/>
                <a:gd name="connsiteX87" fmla="*/ 670081 w 1137030"/>
                <a:gd name="connsiteY87" fmla="*/ 3919532 h 3986998"/>
                <a:gd name="connsiteX88" fmla="*/ 671100 w 1137030"/>
                <a:gd name="connsiteY88" fmla="*/ 3980723 h 3986998"/>
                <a:gd name="connsiteX89" fmla="*/ 565037 w 1137030"/>
                <a:gd name="connsiteY89" fmla="*/ 3981743 h 3986998"/>
                <a:gd name="connsiteX90" fmla="*/ 457613 w 1137030"/>
                <a:gd name="connsiteY90" fmla="*/ 3979703 h 3986998"/>
                <a:gd name="connsiteX91" fmla="*/ 495007 w 1137030"/>
                <a:gd name="connsiteY91" fmla="*/ 2394864 h 3986998"/>
                <a:gd name="connsiteX92" fmla="*/ 496707 w 1137030"/>
                <a:gd name="connsiteY92" fmla="*/ 2119506 h 3986998"/>
                <a:gd name="connsiteX93" fmla="*/ 437216 w 1137030"/>
                <a:gd name="connsiteY93" fmla="*/ 2159620 h 3986998"/>
                <a:gd name="connsiteX94" fmla="*/ 344750 w 1137030"/>
                <a:gd name="connsiteY94" fmla="*/ 2296619 h 3986998"/>
                <a:gd name="connsiteX95" fmla="*/ 349509 w 1137030"/>
                <a:gd name="connsiteY95" fmla="*/ 2402683 h 3986998"/>
                <a:gd name="connsiteX96" fmla="*/ 404241 w 1137030"/>
                <a:gd name="connsiteY96" fmla="*/ 2486311 h 3986998"/>
                <a:gd name="connsiteX97" fmla="*/ 485489 w 1137030"/>
                <a:gd name="connsiteY97" fmla="*/ 2543762 h 3986998"/>
                <a:gd name="connsiteX98" fmla="*/ 495007 w 1137030"/>
                <a:gd name="connsiteY98" fmla="*/ 2394864 h 3986998"/>
                <a:gd name="connsiteX99" fmla="*/ 675180 w 1137030"/>
                <a:gd name="connsiteY99" fmla="*/ 2526764 h 3986998"/>
                <a:gd name="connsiteX100" fmla="*/ 778864 w 1137030"/>
                <a:gd name="connsiteY100" fmla="*/ 2403023 h 3986998"/>
                <a:gd name="connsiteX101" fmla="*/ 784983 w 1137030"/>
                <a:gd name="connsiteY101" fmla="*/ 2301719 h 3986998"/>
                <a:gd name="connsiteX102" fmla="*/ 690477 w 1137030"/>
                <a:gd name="connsiteY102" fmla="*/ 2159280 h 3986998"/>
                <a:gd name="connsiteX103" fmla="*/ 631326 w 1137030"/>
                <a:gd name="connsiteY103" fmla="*/ 2119506 h 3986998"/>
                <a:gd name="connsiteX104" fmla="*/ 628607 w 1137030"/>
                <a:gd name="connsiteY104" fmla="*/ 2154521 h 3986998"/>
                <a:gd name="connsiteX105" fmla="*/ 637446 w 1137030"/>
                <a:gd name="connsiteY105" fmla="*/ 2540362 h 3986998"/>
                <a:gd name="connsiteX106" fmla="*/ 675180 w 1137030"/>
                <a:gd name="connsiteY106" fmla="*/ 2526764 h 3986998"/>
                <a:gd name="connsiteX107" fmla="*/ 509965 w 1137030"/>
                <a:gd name="connsiteY107" fmla="*/ 1746923 h 3986998"/>
                <a:gd name="connsiteX108" fmla="*/ 514724 w 1137030"/>
                <a:gd name="connsiteY108" fmla="*/ 1568110 h 3986998"/>
                <a:gd name="connsiteX109" fmla="*/ 512684 w 1137030"/>
                <a:gd name="connsiteY109" fmla="*/ 1436210 h 3986998"/>
                <a:gd name="connsiteX110" fmla="*/ 451834 w 1137030"/>
                <a:gd name="connsiteY110" fmla="*/ 1480404 h 3986998"/>
                <a:gd name="connsiteX111" fmla="*/ 390643 w 1137030"/>
                <a:gd name="connsiteY111" fmla="*/ 1620802 h 3986998"/>
                <a:gd name="connsiteX112" fmla="*/ 433137 w 1137030"/>
                <a:gd name="connsiteY112" fmla="*/ 1733325 h 3986998"/>
                <a:gd name="connsiteX113" fmla="*/ 504186 w 1137030"/>
                <a:gd name="connsiteY113" fmla="*/ 1795536 h 3986998"/>
                <a:gd name="connsiteX114" fmla="*/ 509965 w 1137030"/>
                <a:gd name="connsiteY114" fmla="*/ 1746923 h 3986998"/>
                <a:gd name="connsiteX115" fmla="*/ 653083 w 1137030"/>
                <a:gd name="connsiteY115" fmla="*/ 1774799 h 3986998"/>
                <a:gd name="connsiteX116" fmla="*/ 737390 w 1137030"/>
                <a:gd name="connsiteY116" fmla="*/ 1620802 h 3986998"/>
                <a:gd name="connsiteX117" fmla="*/ 676200 w 1137030"/>
                <a:gd name="connsiteY117" fmla="*/ 1480404 h 3986998"/>
                <a:gd name="connsiteX118" fmla="*/ 616029 w 1137030"/>
                <a:gd name="connsiteY118" fmla="*/ 1436210 h 3986998"/>
                <a:gd name="connsiteX119" fmla="*/ 611609 w 1137030"/>
                <a:gd name="connsiteY119" fmla="*/ 1474964 h 3986998"/>
                <a:gd name="connsiteX120" fmla="*/ 620108 w 1137030"/>
                <a:gd name="connsiteY120" fmla="*/ 1792476 h 3986998"/>
                <a:gd name="connsiteX121" fmla="*/ 653083 w 1137030"/>
                <a:gd name="connsiteY121" fmla="*/ 1774799 h 3986998"/>
                <a:gd name="connsiteX122" fmla="*/ 527642 w 1137030"/>
                <a:gd name="connsiteY122" fmla="*/ 1041190 h 3986998"/>
                <a:gd name="connsiteX123" fmla="*/ 525603 w 1137030"/>
                <a:gd name="connsiteY123" fmla="*/ 899092 h 3986998"/>
                <a:gd name="connsiteX124" fmla="*/ 474950 w 1137030"/>
                <a:gd name="connsiteY124" fmla="*/ 966402 h 3986998"/>
                <a:gd name="connsiteX125" fmla="*/ 464072 w 1137030"/>
                <a:gd name="connsiteY125" fmla="*/ 1014674 h 3986998"/>
                <a:gd name="connsiteX126" fmla="*/ 496707 w 1137030"/>
                <a:gd name="connsiteY126" fmla="*/ 1091503 h 3986998"/>
                <a:gd name="connsiteX127" fmla="*/ 527642 w 1137030"/>
                <a:gd name="connsiteY127" fmla="*/ 1041190 h 3986998"/>
                <a:gd name="connsiteX128" fmla="*/ 630986 w 1137030"/>
                <a:gd name="connsiteY128" fmla="*/ 1092183 h 3986998"/>
                <a:gd name="connsiteX129" fmla="*/ 664301 w 1137030"/>
                <a:gd name="connsiteY129" fmla="*/ 1014674 h 3986998"/>
                <a:gd name="connsiteX130" fmla="*/ 626227 w 1137030"/>
                <a:gd name="connsiteY130" fmla="*/ 923908 h 3986998"/>
                <a:gd name="connsiteX131" fmla="*/ 599371 w 1137030"/>
                <a:gd name="connsiteY131" fmla="*/ 1001756 h 3986998"/>
                <a:gd name="connsiteX132" fmla="*/ 603451 w 1137030"/>
                <a:gd name="connsiteY132" fmla="*/ 1107140 h 3986998"/>
                <a:gd name="connsiteX133" fmla="*/ 630986 w 1137030"/>
                <a:gd name="connsiteY133" fmla="*/ 1092183 h 398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137030" h="3986998">
                  <a:moveTo>
                    <a:pt x="457613" y="3979703"/>
                  </a:moveTo>
                  <a:cubicBezTo>
                    <a:pt x="456593" y="3978344"/>
                    <a:pt x="457273" y="3923612"/>
                    <a:pt x="458633" y="3858342"/>
                  </a:cubicBezTo>
                  <a:cubicBezTo>
                    <a:pt x="460332" y="3792732"/>
                    <a:pt x="463392" y="3673750"/>
                    <a:pt x="465432" y="3593182"/>
                  </a:cubicBezTo>
                  <a:cubicBezTo>
                    <a:pt x="470871" y="3368816"/>
                    <a:pt x="475290" y="3184564"/>
                    <a:pt x="479030" y="3042466"/>
                  </a:cubicBezTo>
                  <a:cubicBezTo>
                    <a:pt x="483789" y="2860594"/>
                    <a:pt x="483449" y="2833398"/>
                    <a:pt x="477670" y="2833398"/>
                  </a:cubicBezTo>
                  <a:cubicBezTo>
                    <a:pt x="469171" y="2833398"/>
                    <a:pt x="376705" y="2864333"/>
                    <a:pt x="343050" y="2878271"/>
                  </a:cubicBezTo>
                  <a:cubicBezTo>
                    <a:pt x="218629" y="2929943"/>
                    <a:pt x="149960" y="2998613"/>
                    <a:pt x="130243" y="3091758"/>
                  </a:cubicBezTo>
                  <a:cubicBezTo>
                    <a:pt x="123784" y="3121674"/>
                    <a:pt x="123784" y="3183544"/>
                    <a:pt x="130243" y="3192043"/>
                  </a:cubicBezTo>
                  <a:cubicBezTo>
                    <a:pt x="134662" y="3198502"/>
                    <a:pt x="135682" y="3198162"/>
                    <a:pt x="151659" y="3183205"/>
                  </a:cubicBezTo>
                  <a:cubicBezTo>
                    <a:pt x="184294" y="3152949"/>
                    <a:pt x="211150" y="3142751"/>
                    <a:pt x="258403" y="3142751"/>
                  </a:cubicBezTo>
                  <a:cubicBezTo>
                    <a:pt x="280500" y="3142751"/>
                    <a:pt x="293418" y="3144790"/>
                    <a:pt x="308036" y="3149890"/>
                  </a:cubicBezTo>
                  <a:cubicBezTo>
                    <a:pt x="362767" y="3170286"/>
                    <a:pt x="412740" y="3213460"/>
                    <a:pt x="416819" y="3244055"/>
                  </a:cubicBezTo>
                  <a:cubicBezTo>
                    <a:pt x="418179" y="3254594"/>
                    <a:pt x="416819" y="3259013"/>
                    <a:pt x="409680" y="3267512"/>
                  </a:cubicBezTo>
                  <a:cubicBezTo>
                    <a:pt x="383844" y="3298107"/>
                    <a:pt x="311775" y="3314085"/>
                    <a:pt x="233587" y="3306266"/>
                  </a:cubicBezTo>
                  <a:cubicBezTo>
                    <a:pt x="164238" y="3299467"/>
                    <a:pt x="115625" y="3276690"/>
                    <a:pt x="67692" y="3228078"/>
                  </a:cubicBezTo>
                  <a:cubicBezTo>
                    <a:pt x="-6077" y="3153289"/>
                    <a:pt x="-24434" y="3053684"/>
                    <a:pt x="17380" y="2954419"/>
                  </a:cubicBezTo>
                  <a:cubicBezTo>
                    <a:pt x="53414" y="2868752"/>
                    <a:pt x="147240" y="2781046"/>
                    <a:pt x="277440" y="2710676"/>
                  </a:cubicBezTo>
                  <a:cubicBezTo>
                    <a:pt x="289338" y="2704217"/>
                    <a:pt x="298857" y="2697418"/>
                    <a:pt x="298857" y="2695379"/>
                  </a:cubicBezTo>
                  <a:cubicBezTo>
                    <a:pt x="298857" y="2693339"/>
                    <a:pt x="285599" y="2681781"/>
                    <a:pt x="269282" y="2669543"/>
                  </a:cubicBezTo>
                  <a:cubicBezTo>
                    <a:pt x="100327" y="2543422"/>
                    <a:pt x="53754" y="2369368"/>
                    <a:pt x="141461" y="2191235"/>
                  </a:cubicBezTo>
                  <a:cubicBezTo>
                    <a:pt x="162198" y="2149082"/>
                    <a:pt x="188374" y="2114407"/>
                    <a:pt x="229168" y="2075653"/>
                  </a:cubicBezTo>
                  <a:cubicBezTo>
                    <a:pt x="260103" y="2046417"/>
                    <a:pt x="327413" y="1993046"/>
                    <a:pt x="352909" y="1978088"/>
                  </a:cubicBezTo>
                  <a:cubicBezTo>
                    <a:pt x="358688" y="1974688"/>
                    <a:pt x="363447" y="1969929"/>
                    <a:pt x="363447" y="1967889"/>
                  </a:cubicBezTo>
                  <a:cubicBezTo>
                    <a:pt x="363447" y="1965510"/>
                    <a:pt x="347810" y="1952592"/>
                    <a:pt x="328772" y="1938994"/>
                  </a:cubicBezTo>
                  <a:cubicBezTo>
                    <a:pt x="255004" y="1886642"/>
                    <a:pt x="196193" y="1818652"/>
                    <a:pt x="173416" y="1759841"/>
                  </a:cubicBezTo>
                  <a:cubicBezTo>
                    <a:pt x="145540" y="1687432"/>
                    <a:pt x="146560" y="1613323"/>
                    <a:pt x="176476" y="1524257"/>
                  </a:cubicBezTo>
                  <a:cubicBezTo>
                    <a:pt x="205711" y="1436210"/>
                    <a:pt x="244125" y="1377739"/>
                    <a:pt x="320614" y="1304650"/>
                  </a:cubicBezTo>
                  <a:cubicBezTo>
                    <a:pt x="344070" y="1282214"/>
                    <a:pt x="363447" y="1262837"/>
                    <a:pt x="363447" y="1261477"/>
                  </a:cubicBezTo>
                  <a:cubicBezTo>
                    <a:pt x="363447" y="1260117"/>
                    <a:pt x="353929" y="1248219"/>
                    <a:pt x="342030" y="1234621"/>
                  </a:cubicBezTo>
                  <a:cubicBezTo>
                    <a:pt x="284239" y="1168331"/>
                    <a:pt x="261463" y="1111900"/>
                    <a:pt x="261463" y="1035071"/>
                  </a:cubicBezTo>
                  <a:cubicBezTo>
                    <a:pt x="261463" y="931047"/>
                    <a:pt x="306336" y="858978"/>
                    <a:pt x="429057" y="766512"/>
                  </a:cubicBezTo>
                  <a:cubicBezTo>
                    <a:pt x="441635" y="756994"/>
                    <a:pt x="451834" y="748155"/>
                    <a:pt x="451834" y="746795"/>
                  </a:cubicBezTo>
                  <a:cubicBezTo>
                    <a:pt x="451834" y="745435"/>
                    <a:pt x="435516" y="728098"/>
                    <a:pt x="415459" y="708721"/>
                  </a:cubicBezTo>
                  <a:cubicBezTo>
                    <a:pt x="353929" y="648210"/>
                    <a:pt x="333192" y="606736"/>
                    <a:pt x="330132" y="538747"/>
                  </a:cubicBezTo>
                  <a:cubicBezTo>
                    <a:pt x="328433" y="495913"/>
                    <a:pt x="333872" y="468037"/>
                    <a:pt x="351209" y="428943"/>
                  </a:cubicBezTo>
                  <a:cubicBezTo>
                    <a:pt x="364467" y="399028"/>
                    <a:pt x="404581" y="343956"/>
                    <a:pt x="409340" y="349056"/>
                  </a:cubicBezTo>
                  <a:cubicBezTo>
                    <a:pt x="410700" y="350415"/>
                    <a:pt x="408660" y="370132"/>
                    <a:pt x="404581" y="392909"/>
                  </a:cubicBezTo>
                  <a:cubicBezTo>
                    <a:pt x="389283" y="476536"/>
                    <a:pt x="391323" y="508491"/>
                    <a:pt x="413420" y="553025"/>
                  </a:cubicBezTo>
                  <a:cubicBezTo>
                    <a:pt x="422258" y="570022"/>
                    <a:pt x="433137" y="584640"/>
                    <a:pt x="452174" y="603677"/>
                  </a:cubicBezTo>
                  <a:cubicBezTo>
                    <a:pt x="481069" y="632233"/>
                    <a:pt x="529342" y="666567"/>
                    <a:pt x="534101" y="661808"/>
                  </a:cubicBezTo>
                  <a:cubicBezTo>
                    <a:pt x="536821" y="659088"/>
                    <a:pt x="539880" y="561523"/>
                    <a:pt x="547019" y="258289"/>
                  </a:cubicBezTo>
                  <a:cubicBezTo>
                    <a:pt x="548719" y="176022"/>
                    <a:pt x="551439" y="83216"/>
                    <a:pt x="552458" y="51601"/>
                  </a:cubicBezTo>
                  <a:lnTo>
                    <a:pt x="554498" y="-5171"/>
                  </a:lnTo>
                  <a:lnTo>
                    <a:pt x="564017" y="-5171"/>
                  </a:lnTo>
                  <a:lnTo>
                    <a:pt x="573535" y="-5171"/>
                  </a:lnTo>
                  <a:lnTo>
                    <a:pt x="575575" y="49901"/>
                  </a:lnTo>
                  <a:cubicBezTo>
                    <a:pt x="576935" y="80496"/>
                    <a:pt x="579314" y="171943"/>
                    <a:pt x="581014" y="253190"/>
                  </a:cubicBezTo>
                  <a:cubicBezTo>
                    <a:pt x="588153" y="556764"/>
                    <a:pt x="591213" y="659088"/>
                    <a:pt x="594272" y="662148"/>
                  </a:cubicBezTo>
                  <a:cubicBezTo>
                    <a:pt x="598691" y="666567"/>
                    <a:pt x="648324" y="631213"/>
                    <a:pt x="676200" y="603337"/>
                  </a:cubicBezTo>
                  <a:cubicBezTo>
                    <a:pt x="714954" y="564243"/>
                    <a:pt x="733991" y="522429"/>
                    <a:pt x="733991" y="475516"/>
                  </a:cubicBezTo>
                  <a:cubicBezTo>
                    <a:pt x="733991" y="463958"/>
                    <a:pt x="729911" y="431323"/>
                    <a:pt x="725152" y="402767"/>
                  </a:cubicBezTo>
                  <a:cubicBezTo>
                    <a:pt x="720393" y="374212"/>
                    <a:pt x="717673" y="350075"/>
                    <a:pt x="718693" y="348716"/>
                  </a:cubicBezTo>
                  <a:cubicBezTo>
                    <a:pt x="724472" y="343276"/>
                    <a:pt x="770365" y="409226"/>
                    <a:pt x="781584" y="439482"/>
                  </a:cubicBezTo>
                  <a:cubicBezTo>
                    <a:pt x="794502" y="473817"/>
                    <a:pt x="798581" y="495233"/>
                    <a:pt x="798581" y="528548"/>
                  </a:cubicBezTo>
                  <a:cubicBezTo>
                    <a:pt x="798581" y="602997"/>
                    <a:pt x="775465" y="649910"/>
                    <a:pt x="706115" y="715180"/>
                  </a:cubicBezTo>
                  <a:cubicBezTo>
                    <a:pt x="689458" y="730818"/>
                    <a:pt x="676200" y="744755"/>
                    <a:pt x="676200" y="746455"/>
                  </a:cubicBezTo>
                  <a:cubicBezTo>
                    <a:pt x="676200" y="747815"/>
                    <a:pt x="688098" y="758353"/>
                    <a:pt x="702716" y="769232"/>
                  </a:cubicBezTo>
                  <a:cubicBezTo>
                    <a:pt x="824077" y="862038"/>
                    <a:pt x="867251" y="931727"/>
                    <a:pt x="867251" y="1035071"/>
                  </a:cubicBezTo>
                  <a:cubicBezTo>
                    <a:pt x="867251" y="1110540"/>
                    <a:pt x="843794" y="1168331"/>
                    <a:pt x="786003" y="1234621"/>
                  </a:cubicBezTo>
                  <a:cubicBezTo>
                    <a:pt x="774105" y="1248219"/>
                    <a:pt x="764586" y="1260117"/>
                    <a:pt x="764586" y="1261477"/>
                  </a:cubicBezTo>
                  <a:cubicBezTo>
                    <a:pt x="764586" y="1262837"/>
                    <a:pt x="783963" y="1282214"/>
                    <a:pt x="807420" y="1304650"/>
                  </a:cubicBezTo>
                  <a:cubicBezTo>
                    <a:pt x="881528" y="1375699"/>
                    <a:pt x="924702" y="1439950"/>
                    <a:pt x="951218" y="1519498"/>
                  </a:cubicBezTo>
                  <a:cubicBezTo>
                    <a:pt x="992012" y="1642899"/>
                    <a:pt x="979433" y="1746923"/>
                    <a:pt x="912804" y="1833610"/>
                  </a:cubicBezTo>
                  <a:cubicBezTo>
                    <a:pt x="890367" y="1862505"/>
                    <a:pt x="834615" y="1914517"/>
                    <a:pt x="797561" y="1940693"/>
                  </a:cubicBezTo>
                  <a:cubicBezTo>
                    <a:pt x="779544" y="1953272"/>
                    <a:pt x="764586" y="1965510"/>
                    <a:pt x="764586" y="1967889"/>
                  </a:cubicBezTo>
                  <a:cubicBezTo>
                    <a:pt x="764586" y="1969929"/>
                    <a:pt x="769345" y="1974688"/>
                    <a:pt x="775125" y="1978088"/>
                  </a:cubicBezTo>
                  <a:cubicBezTo>
                    <a:pt x="824077" y="2006983"/>
                    <a:pt x="919943" y="2090611"/>
                    <a:pt x="949858" y="2130725"/>
                  </a:cubicBezTo>
                  <a:cubicBezTo>
                    <a:pt x="1012748" y="2214012"/>
                    <a:pt x="1042324" y="2331294"/>
                    <a:pt x="1024307" y="2425460"/>
                  </a:cubicBezTo>
                  <a:cubicBezTo>
                    <a:pt x="1006629" y="2518946"/>
                    <a:pt x="951558" y="2600533"/>
                    <a:pt x="859092" y="2669543"/>
                  </a:cubicBezTo>
                  <a:cubicBezTo>
                    <a:pt x="842774" y="2681781"/>
                    <a:pt x="829176" y="2693339"/>
                    <a:pt x="829176" y="2695379"/>
                  </a:cubicBezTo>
                  <a:cubicBezTo>
                    <a:pt x="829176" y="2697418"/>
                    <a:pt x="838695" y="2704217"/>
                    <a:pt x="850593" y="2710676"/>
                  </a:cubicBezTo>
                  <a:cubicBezTo>
                    <a:pt x="1035865" y="2810961"/>
                    <a:pt x="1133090" y="2931303"/>
                    <a:pt x="1132410" y="3060483"/>
                  </a:cubicBezTo>
                  <a:cubicBezTo>
                    <a:pt x="1132070" y="3101277"/>
                    <a:pt x="1126291" y="3125073"/>
                    <a:pt x="1105554" y="3166547"/>
                  </a:cubicBezTo>
                  <a:cubicBezTo>
                    <a:pt x="1076659" y="3223998"/>
                    <a:pt x="1020227" y="3272951"/>
                    <a:pt x="958017" y="3293688"/>
                  </a:cubicBezTo>
                  <a:cubicBezTo>
                    <a:pt x="921642" y="3305926"/>
                    <a:pt x="858752" y="3311705"/>
                    <a:pt x="816938" y="3306266"/>
                  </a:cubicBezTo>
                  <a:cubicBezTo>
                    <a:pt x="765606" y="3300147"/>
                    <a:pt x="722433" y="3280770"/>
                    <a:pt x="712914" y="3260033"/>
                  </a:cubicBezTo>
                  <a:cubicBezTo>
                    <a:pt x="699656" y="3230797"/>
                    <a:pt x="753028" y="3175386"/>
                    <a:pt x="817618" y="3150909"/>
                  </a:cubicBezTo>
                  <a:cubicBezTo>
                    <a:pt x="834615" y="3144450"/>
                    <a:pt x="846174" y="3142751"/>
                    <a:pt x="869290" y="3142751"/>
                  </a:cubicBezTo>
                  <a:cubicBezTo>
                    <a:pt x="917223" y="3142751"/>
                    <a:pt x="945099" y="3153289"/>
                    <a:pt x="976374" y="3183205"/>
                  </a:cubicBezTo>
                  <a:cubicBezTo>
                    <a:pt x="992012" y="3198162"/>
                    <a:pt x="993031" y="3198502"/>
                    <a:pt x="997791" y="3192383"/>
                  </a:cubicBezTo>
                  <a:cubicBezTo>
                    <a:pt x="1004250" y="3183544"/>
                    <a:pt x="1004250" y="3122014"/>
                    <a:pt x="997451" y="3091079"/>
                  </a:cubicBezTo>
                  <a:cubicBezTo>
                    <a:pt x="977734" y="2997933"/>
                    <a:pt x="910084" y="2929943"/>
                    <a:pt x="784983" y="2877931"/>
                  </a:cubicBezTo>
                  <a:cubicBezTo>
                    <a:pt x="748949" y="2862973"/>
                    <a:pt x="675180" y="2838157"/>
                    <a:pt x="656483" y="2834758"/>
                  </a:cubicBezTo>
                  <a:lnTo>
                    <a:pt x="644584" y="2832378"/>
                  </a:lnTo>
                  <a:lnTo>
                    <a:pt x="646964" y="2939122"/>
                  </a:lnTo>
                  <a:cubicBezTo>
                    <a:pt x="647984" y="2997933"/>
                    <a:pt x="650703" y="3103317"/>
                    <a:pt x="652403" y="3173346"/>
                  </a:cubicBezTo>
                  <a:cubicBezTo>
                    <a:pt x="655463" y="3291648"/>
                    <a:pt x="657163" y="3358958"/>
                    <a:pt x="666001" y="3724062"/>
                  </a:cubicBezTo>
                  <a:cubicBezTo>
                    <a:pt x="667701" y="3797831"/>
                    <a:pt x="669741" y="3885878"/>
                    <a:pt x="670081" y="3919532"/>
                  </a:cubicBezTo>
                  <a:lnTo>
                    <a:pt x="671100" y="3980723"/>
                  </a:lnTo>
                  <a:lnTo>
                    <a:pt x="565037" y="3981743"/>
                  </a:lnTo>
                  <a:cubicBezTo>
                    <a:pt x="506905" y="3982083"/>
                    <a:pt x="458293" y="3981403"/>
                    <a:pt x="457613" y="3979703"/>
                  </a:cubicBezTo>
                  <a:close/>
                  <a:moveTo>
                    <a:pt x="495007" y="2394864"/>
                  </a:moveTo>
                  <a:cubicBezTo>
                    <a:pt x="499766" y="2213332"/>
                    <a:pt x="500446" y="2119506"/>
                    <a:pt x="496707" y="2119506"/>
                  </a:cubicBezTo>
                  <a:cubicBezTo>
                    <a:pt x="491948" y="2119506"/>
                    <a:pt x="462032" y="2139563"/>
                    <a:pt x="437216" y="2159620"/>
                  </a:cubicBezTo>
                  <a:cubicBezTo>
                    <a:pt x="393363" y="2194975"/>
                    <a:pt x="356988" y="2248687"/>
                    <a:pt x="344750" y="2296619"/>
                  </a:cubicBezTo>
                  <a:cubicBezTo>
                    <a:pt x="337271" y="2325175"/>
                    <a:pt x="339311" y="2374808"/>
                    <a:pt x="349509" y="2402683"/>
                  </a:cubicBezTo>
                  <a:cubicBezTo>
                    <a:pt x="360048" y="2432259"/>
                    <a:pt x="378745" y="2460814"/>
                    <a:pt x="404241" y="2486311"/>
                  </a:cubicBezTo>
                  <a:cubicBezTo>
                    <a:pt x="429737" y="2512147"/>
                    <a:pt x="476990" y="2545462"/>
                    <a:pt x="485489" y="2543762"/>
                  </a:cubicBezTo>
                  <a:cubicBezTo>
                    <a:pt x="490248" y="2542742"/>
                    <a:pt x="491268" y="2525745"/>
                    <a:pt x="495007" y="2394864"/>
                  </a:cubicBezTo>
                  <a:close/>
                  <a:moveTo>
                    <a:pt x="675180" y="2526764"/>
                  </a:moveTo>
                  <a:cubicBezTo>
                    <a:pt x="724812" y="2493789"/>
                    <a:pt x="762207" y="2448916"/>
                    <a:pt x="778864" y="2403023"/>
                  </a:cubicBezTo>
                  <a:cubicBezTo>
                    <a:pt x="787703" y="2378207"/>
                    <a:pt x="790762" y="2329254"/>
                    <a:pt x="784983" y="2301719"/>
                  </a:cubicBezTo>
                  <a:cubicBezTo>
                    <a:pt x="775465" y="2255826"/>
                    <a:pt x="736031" y="2195995"/>
                    <a:pt x="690477" y="2159280"/>
                  </a:cubicBezTo>
                  <a:cubicBezTo>
                    <a:pt x="666001" y="2139563"/>
                    <a:pt x="636086" y="2119506"/>
                    <a:pt x="631326" y="2119506"/>
                  </a:cubicBezTo>
                  <a:cubicBezTo>
                    <a:pt x="629967" y="2119506"/>
                    <a:pt x="628607" y="2135144"/>
                    <a:pt x="628607" y="2154521"/>
                  </a:cubicBezTo>
                  <a:cubicBezTo>
                    <a:pt x="628267" y="2207213"/>
                    <a:pt x="636086" y="2535263"/>
                    <a:pt x="637446" y="2540362"/>
                  </a:cubicBezTo>
                  <a:cubicBezTo>
                    <a:pt x="639485" y="2547841"/>
                    <a:pt x="647984" y="2544782"/>
                    <a:pt x="675180" y="2526764"/>
                  </a:cubicBezTo>
                  <a:close/>
                  <a:moveTo>
                    <a:pt x="509965" y="1746923"/>
                  </a:moveTo>
                  <a:cubicBezTo>
                    <a:pt x="511325" y="1721087"/>
                    <a:pt x="513364" y="1640519"/>
                    <a:pt x="514724" y="1568110"/>
                  </a:cubicBezTo>
                  <a:cubicBezTo>
                    <a:pt x="516764" y="1456607"/>
                    <a:pt x="516424" y="1436210"/>
                    <a:pt x="512684" y="1436210"/>
                  </a:cubicBezTo>
                  <a:cubicBezTo>
                    <a:pt x="504526" y="1436210"/>
                    <a:pt x="471211" y="1460347"/>
                    <a:pt x="451834" y="1480404"/>
                  </a:cubicBezTo>
                  <a:cubicBezTo>
                    <a:pt x="414779" y="1519158"/>
                    <a:pt x="390643" y="1574229"/>
                    <a:pt x="390643" y="1620802"/>
                  </a:cubicBezTo>
                  <a:cubicBezTo>
                    <a:pt x="390643" y="1662956"/>
                    <a:pt x="403561" y="1696951"/>
                    <a:pt x="433137" y="1733325"/>
                  </a:cubicBezTo>
                  <a:cubicBezTo>
                    <a:pt x="451494" y="1755762"/>
                    <a:pt x="499087" y="1797235"/>
                    <a:pt x="504186" y="1795536"/>
                  </a:cubicBezTo>
                  <a:cubicBezTo>
                    <a:pt x="506565" y="1794856"/>
                    <a:pt x="508605" y="1775819"/>
                    <a:pt x="509965" y="1746923"/>
                  </a:cubicBezTo>
                  <a:close/>
                  <a:moveTo>
                    <a:pt x="653083" y="1774799"/>
                  </a:moveTo>
                  <a:cubicBezTo>
                    <a:pt x="711894" y="1724826"/>
                    <a:pt x="737390" y="1678253"/>
                    <a:pt x="737390" y="1620802"/>
                  </a:cubicBezTo>
                  <a:cubicBezTo>
                    <a:pt x="737390" y="1574229"/>
                    <a:pt x="712914" y="1518138"/>
                    <a:pt x="676200" y="1480404"/>
                  </a:cubicBezTo>
                  <a:cubicBezTo>
                    <a:pt x="657163" y="1460687"/>
                    <a:pt x="623508" y="1436210"/>
                    <a:pt x="616029" y="1436210"/>
                  </a:cubicBezTo>
                  <a:cubicBezTo>
                    <a:pt x="612629" y="1436210"/>
                    <a:pt x="611609" y="1446069"/>
                    <a:pt x="611609" y="1474964"/>
                  </a:cubicBezTo>
                  <a:cubicBezTo>
                    <a:pt x="611609" y="1533775"/>
                    <a:pt x="618408" y="1787377"/>
                    <a:pt x="620108" y="1792476"/>
                  </a:cubicBezTo>
                  <a:cubicBezTo>
                    <a:pt x="622488" y="1799615"/>
                    <a:pt x="626567" y="1797235"/>
                    <a:pt x="653083" y="1774799"/>
                  </a:cubicBezTo>
                  <a:close/>
                  <a:moveTo>
                    <a:pt x="527642" y="1041190"/>
                  </a:moveTo>
                  <a:cubicBezTo>
                    <a:pt x="531382" y="933427"/>
                    <a:pt x="530702" y="899092"/>
                    <a:pt x="525603" y="899092"/>
                  </a:cubicBezTo>
                  <a:cubicBezTo>
                    <a:pt x="518804" y="899092"/>
                    <a:pt x="487188" y="941246"/>
                    <a:pt x="474950" y="966402"/>
                  </a:cubicBezTo>
                  <a:cubicBezTo>
                    <a:pt x="465432" y="985779"/>
                    <a:pt x="464072" y="992918"/>
                    <a:pt x="464072" y="1014674"/>
                  </a:cubicBezTo>
                  <a:cubicBezTo>
                    <a:pt x="464072" y="1045610"/>
                    <a:pt x="472231" y="1064307"/>
                    <a:pt x="496707" y="1091503"/>
                  </a:cubicBezTo>
                  <a:cubicBezTo>
                    <a:pt x="524583" y="1121758"/>
                    <a:pt x="525263" y="1121078"/>
                    <a:pt x="527642" y="1041190"/>
                  </a:cubicBezTo>
                  <a:close/>
                  <a:moveTo>
                    <a:pt x="630986" y="1092183"/>
                  </a:moveTo>
                  <a:cubicBezTo>
                    <a:pt x="655803" y="1065327"/>
                    <a:pt x="664301" y="1045950"/>
                    <a:pt x="664301" y="1014674"/>
                  </a:cubicBezTo>
                  <a:cubicBezTo>
                    <a:pt x="663961" y="983399"/>
                    <a:pt x="654443" y="960283"/>
                    <a:pt x="626227" y="923908"/>
                  </a:cubicBezTo>
                  <a:cubicBezTo>
                    <a:pt x="595972" y="884134"/>
                    <a:pt x="596652" y="882434"/>
                    <a:pt x="599371" y="1001756"/>
                  </a:cubicBezTo>
                  <a:cubicBezTo>
                    <a:pt x="600731" y="1058528"/>
                    <a:pt x="602771" y="1105781"/>
                    <a:pt x="603451" y="1107140"/>
                  </a:cubicBezTo>
                  <a:cubicBezTo>
                    <a:pt x="607190" y="1113259"/>
                    <a:pt x="615009" y="1108840"/>
                    <a:pt x="630986" y="1092183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C97A7AB-B0AA-E338-E3B4-084B95415EDE}"/>
                </a:ext>
              </a:extLst>
            </p:cNvPr>
            <p:cNvSpPr/>
            <p:nvPr/>
          </p:nvSpPr>
          <p:spPr>
            <a:xfrm flipV="1">
              <a:off x="8826125" y="571955"/>
              <a:ext cx="602761" cy="414023"/>
            </a:xfrm>
            <a:custGeom>
              <a:avLst/>
              <a:gdLst>
                <a:gd name="connsiteX0" fmla="*/ 537004 w 602761"/>
                <a:gd name="connsiteY0" fmla="*/ 397862 h 414023"/>
                <a:gd name="connsiteX1" fmla="*/ 489411 w 602761"/>
                <a:gd name="connsiteY1" fmla="*/ 359448 h 414023"/>
                <a:gd name="connsiteX2" fmla="*/ 51217 w 602761"/>
                <a:gd name="connsiteY2" fmla="*/ 57233 h 414023"/>
                <a:gd name="connsiteX3" fmla="*/ -455 w 602761"/>
                <a:gd name="connsiteY3" fmla="*/ 16780 h 414023"/>
                <a:gd name="connsiteX4" fmla="*/ 64475 w 602761"/>
                <a:gd name="connsiteY4" fmla="*/ -9056 h 414023"/>
                <a:gd name="connsiteX5" fmla="*/ 306519 w 602761"/>
                <a:gd name="connsiteY5" fmla="*/ 59953 h 414023"/>
                <a:gd name="connsiteX6" fmla="*/ 597514 w 602761"/>
                <a:gd name="connsiteY6" fmla="*/ 275140 h 414023"/>
                <a:gd name="connsiteX7" fmla="*/ 590035 w 602761"/>
                <a:gd name="connsiteY7" fmla="*/ 317294 h 414023"/>
                <a:gd name="connsiteX8" fmla="*/ 563859 w 602761"/>
                <a:gd name="connsiteY8" fmla="*/ 392083 h 414023"/>
                <a:gd name="connsiteX9" fmla="*/ 537004 w 602761"/>
                <a:gd name="connsiteY9" fmla="*/ 397862 h 41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2761" h="414023">
                  <a:moveTo>
                    <a:pt x="537004" y="397862"/>
                  </a:moveTo>
                  <a:cubicBezTo>
                    <a:pt x="531904" y="395142"/>
                    <a:pt x="510488" y="377805"/>
                    <a:pt x="489411" y="359448"/>
                  </a:cubicBezTo>
                  <a:cubicBezTo>
                    <a:pt x="319437" y="210210"/>
                    <a:pt x="185497" y="117744"/>
                    <a:pt x="51217" y="57233"/>
                  </a:cubicBezTo>
                  <a:cubicBezTo>
                    <a:pt x="2265" y="35137"/>
                    <a:pt x="-4874" y="29698"/>
                    <a:pt x="-455" y="16780"/>
                  </a:cubicBezTo>
                  <a:cubicBezTo>
                    <a:pt x="4645" y="2502"/>
                    <a:pt x="23342" y="-4977"/>
                    <a:pt x="64475" y="-9056"/>
                  </a:cubicBezTo>
                  <a:cubicBezTo>
                    <a:pt x="144703" y="-16875"/>
                    <a:pt x="200115" y="-898"/>
                    <a:pt x="306519" y="59953"/>
                  </a:cubicBezTo>
                  <a:cubicBezTo>
                    <a:pt x="416322" y="122844"/>
                    <a:pt x="583916" y="246925"/>
                    <a:pt x="597514" y="275140"/>
                  </a:cubicBezTo>
                  <a:cubicBezTo>
                    <a:pt x="603293" y="287378"/>
                    <a:pt x="603293" y="287378"/>
                    <a:pt x="590035" y="317294"/>
                  </a:cubicBezTo>
                  <a:cubicBezTo>
                    <a:pt x="576438" y="347549"/>
                    <a:pt x="567599" y="372366"/>
                    <a:pt x="563859" y="392083"/>
                  </a:cubicBezTo>
                  <a:cubicBezTo>
                    <a:pt x="561140" y="404661"/>
                    <a:pt x="553321" y="406360"/>
                    <a:pt x="537004" y="397862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1F5C8CE-7FD6-1788-6B78-7ADD9BD11B8D}"/>
                </a:ext>
              </a:extLst>
            </p:cNvPr>
            <p:cNvSpPr/>
            <p:nvPr/>
          </p:nvSpPr>
          <p:spPr>
            <a:xfrm flipV="1">
              <a:off x="11132141" y="572146"/>
              <a:ext cx="602785" cy="413833"/>
            </a:xfrm>
            <a:custGeom>
              <a:avLst/>
              <a:gdLst>
                <a:gd name="connsiteX0" fmla="*/ 29668 w 602785"/>
                <a:gd name="connsiteY0" fmla="*/ 392083 h 413833"/>
                <a:gd name="connsiteX1" fmla="*/ 3492 w 602785"/>
                <a:gd name="connsiteY1" fmla="*/ 317294 h 413833"/>
                <a:gd name="connsiteX2" fmla="*/ -3987 w 602785"/>
                <a:gd name="connsiteY2" fmla="*/ 275141 h 413833"/>
                <a:gd name="connsiteX3" fmla="*/ 287009 w 602785"/>
                <a:gd name="connsiteY3" fmla="*/ 59953 h 413833"/>
                <a:gd name="connsiteX4" fmla="*/ 529052 w 602785"/>
                <a:gd name="connsiteY4" fmla="*/ -9056 h 413833"/>
                <a:gd name="connsiteX5" fmla="*/ 593982 w 602785"/>
                <a:gd name="connsiteY5" fmla="*/ 16780 h 413833"/>
                <a:gd name="connsiteX6" fmla="*/ 548089 w 602785"/>
                <a:gd name="connsiteY6" fmla="*/ 54514 h 413833"/>
                <a:gd name="connsiteX7" fmla="*/ 101737 w 602785"/>
                <a:gd name="connsiteY7" fmla="*/ 361488 h 413833"/>
                <a:gd name="connsiteX8" fmla="*/ 53124 w 602785"/>
                <a:gd name="connsiteY8" fmla="*/ 399562 h 413833"/>
                <a:gd name="connsiteX9" fmla="*/ 29668 w 602785"/>
                <a:gd name="connsiteY9" fmla="*/ 392083 h 41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2785" h="413833">
                  <a:moveTo>
                    <a:pt x="29668" y="392083"/>
                  </a:moveTo>
                  <a:cubicBezTo>
                    <a:pt x="25928" y="372366"/>
                    <a:pt x="17090" y="347550"/>
                    <a:pt x="3492" y="317294"/>
                  </a:cubicBezTo>
                  <a:cubicBezTo>
                    <a:pt x="-9766" y="287379"/>
                    <a:pt x="-9766" y="287379"/>
                    <a:pt x="-3987" y="275141"/>
                  </a:cubicBezTo>
                  <a:cubicBezTo>
                    <a:pt x="9611" y="246925"/>
                    <a:pt x="177205" y="122844"/>
                    <a:pt x="287009" y="59953"/>
                  </a:cubicBezTo>
                  <a:cubicBezTo>
                    <a:pt x="393412" y="-897"/>
                    <a:pt x="448824" y="-16875"/>
                    <a:pt x="529052" y="-9056"/>
                  </a:cubicBezTo>
                  <a:cubicBezTo>
                    <a:pt x="570186" y="-4977"/>
                    <a:pt x="588883" y="2502"/>
                    <a:pt x="593982" y="16780"/>
                  </a:cubicBezTo>
                  <a:cubicBezTo>
                    <a:pt x="598401" y="29358"/>
                    <a:pt x="591262" y="35477"/>
                    <a:pt x="548089" y="54514"/>
                  </a:cubicBezTo>
                  <a:cubicBezTo>
                    <a:pt x="411430" y="115365"/>
                    <a:pt x="279530" y="205791"/>
                    <a:pt x="101737" y="361488"/>
                  </a:cubicBezTo>
                  <a:cubicBezTo>
                    <a:pt x="79640" y="380865"/>
                    <a:pt x="57883" y="397862"/>
                    <a:pt x="53124" y="399562"/>
                  </a:cubicBezTo>
                  <a:cubicBezTo>
                    <a:pt x="37487" y="405681"/>
                    <a:pt x="32047" y="403641"/>
                    <a:pt x="29668" y="392083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F88B33C-51E7-B199-F58B-713B5A4E07B6}"/>
                </a:ext>
              </a:extLst>
            </p:cNvPr>
            <p:cNvSpPr/>
            <p:nvPr/>
          </p:nvSpPr>
          <p:spPr>
            <a:xfrm flipV="1">
              <a:off x="9067404" y="731895"/>
              <a:ext cx="471610" cy="319145"/>
            </a:xfrm>
            <a:custGeom>
              <a:avLst/>
              <a:gdLst>
                <a:gd name="connsiteX0" fmla="*/ 319397 w 471610"/>
                <a:gd name="connsiteY0" fmla="*/ 258299 h 319145"/>
                <a:gd name="connsiteX1" fmla="*/ 33160 w 471610"/>
                <a:gd name="connsiteY1" fmla="*/ 41412 h 319145"/>
                <a:gd name="connsiteX2" fmla="*/ -1855 w 471610"/>
                <a:gd name="connsiteY2" fmla="*/ 11496 h 319145"/>
                <a:gd name="connsiteX3" fmla="*/ 1205 w 471610"/>
                <a:gd name="connsiteY3" fmla="*/ -1082 h 319145"/>
                <a:gd name="connsiteX4" fmla="*/ 34520 w 471610"/>
                <a:gd name="connsiteY4" fmla="*/ -7881 h 319145"/>
                <a:gd name="connsiteX5" fmla="*/ 303759 w 471610"/>
                <a:gd name="connsiteY5" fmla="*/ 86285 h 319145"/>
                <a:gd name="connsiteX6" fmla="*/ 464554 w 471610"/>
                <a:gd name="connsiteY6" fmla="*/ 219545 h 319145"/>
                <a:gd name="connsiteX7" fmla="*/ 447217 w 471610"/>
                <a:gd name="connsiteY7" fmla="*/ 254559 h 319145"/>
                <a:gd name="connsiteX8" fmla="*/ 405063 w 471610"/>
                <a:gd name="connsiteY8" fmla="*/ 286855 h 319145"/>
                <a:gd name="connsiteX9" fmla="*/ 376848 w 471610"/>
                <a:gd name="connsiteY9" fmla="*/ 308611 h 319145"/>
                <a:gd name="connsiteX10" fmla="*/ 319397 w 471610"/>
                <a:gd name="connsiteY10" fmla="*/ 258299 h 31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1610" h="319145">
                  <a:moveTo>
                    <a:pt x="319397" y="258299"/>
                  </a:moveTo>
                  <a:cubicBezTo>
                    <a:pt x="221151" y="163113"/>
                    <a:pt x="156561" y="113821"/>
                    <a:pt x="33160" y="41412"/>
                  </a:cubicBezTo>
                  <a:cubicBezTo>
                    <a:pt x="3925" y="24075"/>
                    <a:pt x="-835" y="19995"/>
                    <a:pt x="-1855" y="11496"/>
                  </a:cubicBezTo>
                  <a:cubicBezTo>
                    <a:pt x="-2535" y="6057"/>
                    <a:pt x="-1175" y="618"/>
                    <a:pt x="1205" y="-1082"/>
                  </a:cubicBezTo>
                  <a:cubicBezTo>
                    <a:pt x="3585" y="-2441"/>
                    <a:pt x="18542" y="-5501"/>
                    <a:pt x="34520" y="-7881"/>
                  </a:cubicBezTo>
                  <a:cubicBezTo>
                    <a:pt x="119507" y="-19779"/>
                    <a:pt x="198035" y="7757"/>
                    <a:pt x="303759" y="86285"/>
                  </a:cubicBezTo>
                  <a:cubicBezTo>
                    <a:pt x="339453" y="112801"/>
                    <a:pt x="454016" y="207987"/>
                    <a:pt x="464554" y="219545"/>
                  </a:cubicBezTo>
                  <a:cubicBezTo>
                    <a:pt x="474753" y="231103"/>
                    <a:pt x="469654" y="241641"/>
                    <a:pt x="447217" y="254559"/>
                  </a:cubicBezTo>
                  <a:cubicBezTo>
                    <a:pt x="436339" y="260339"/>
                    <a:pt x="417302" y="275296"/>
                    <a:pt x="405063" y="286855"/>
                  </a:cubicBezTo>
                  <a:cubicBezTo>
                    <a:pt x="392825" y="298753"/>
                    <a:pt x="379907" y="308611"/>
                    <a:pt x="376848" y="308611"/>
                  </a:cubicBezTo>
                  <a:cubicBezTo>
                    <a:pt x="373448" y="308611"/>
                    <a:pt x="347612" y="286175"/>
                    <a:pt x="319397" y="258299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C9CABDA-CDF4-F66A-285D-42F5F5D701B7}"/>
                </a:ext>
              </a:extLst>
            </p:cNvPr>
            <p:cNvSpPr/>
            <p:nvPr/>
          </p:nvSpPr>
          <p:spPr>
            <a:xfrm flipV="1">
              <a:off x="11021943" y="731895"/>
              <a:ext cx="471681" cy="319145"/>
            </a:xfrm>
            <a:custGeom>
              <a:avLst/>
              <a:gdLst>
                <a:gd name="connsiteX0" fmla="*/ 59084 w 471681"/>
                <a:gd name="connsiteY0" fmla="*/ 288554 h 319145"/>
                <a:gd name="connsiteX1" fmla="*/ 17610 w 471681"/>
                <a:gd name="connsiteY1" fmla="*/ 255919 h 319145"/>
                <a:gd name="connsiteX2" fmla="*/ -2107 w 471681"/>
                <a:gd name="connsiteY2" fmla="*/ 219545 h 319145"/>
                <a:gd name="connsiteX3" fmla="*/ 158688 w 471681"/>
                <a:gd name="connsiteY3" fmla="*/ 86285 h 319145"/>
                <a:gd name="connsiteX4" fmla="*/ 427927 w 471681"/>
                <a:gd name="connsiteY4" fmla="*/ -7881 h 319145"/>
                <a:gd name="connsiteX5" fmla="*/ 461242 w 471681"/>
                <a:gd name="connsiteY5" fmla="*/ -1082 h 319145"/>
                <a:gd name="connsiteX6" fmla="*/ 464302 w 471681"/>
                <a:gd name="connsiteY6" fmla="*/ 11496 h 319145"/>
                <a:gd name="connsiteX7" fmla="*/ 429287 w 471681"/>
                <a:gd name="connsiteY7" fmla="*/ 41412 h 319145"/>
                <a:gd name="connsiteX8" fmla="*/ 143051 w 471681"/>
                <a:gd name="connsiteY8" fmla="*/ 258299 h 319145"/>
                <a:gd name="connsiteX9" fmla="*/ 85260 w 471681"/>
                <a:gd name="connsiteY9" fmla="*/ 308611 h 319145"/>
                <a:gd name="connsiteX10" fmla="*/ 59084 w 471681"/>
                <a:gd name="connsiteY10" fmla="*/ 288554 h 31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1681" h="319145">
                  <a:moveTo>
                    <a:pt x="59084" y="288554"/>
                  </a:moveTo>
                  <a:cubicBezTo>
                    <a:pt x="48205" y="277676"/>
                    <a:pt x="29508" y="262718"/>
                    <a:pt x="17610" y="255919"/>
                  </a:cubicBezTo>
                  <a:cubicBezTo>
                    <a:pt x="-7206" y="241301"/>
                    <a:pt x="-12645" y="231443"/>
                    <a:pt x="-2107" y="219545"/>
                  </a:cubicBezTo>
                  <a:cubicBezTo>
                    <a:pt x="8431" y="207987"/>
                    <a:pt x="122994" y="112801"/>
                    <a:pt x="158688" y="86285"/>
                  </a:cubicBezTo>
                  <a:cubicBezTo>
                    <a:pt x="264412" y="7757"/>
                    <a:pt x="342940" y="-19779"/>
                    <a:pt x="427927" y="-7881"/>
                  </a:cubicBezTo>
                  <a:cubicBezTo>
                    <a:pt x="443905" y="-5501"/>
                    <a:pt x="458863" y="-2441"/>
                    <a:pt x="461242" y="-1082"/>
                  </a:cubicBezTo>
                  <a:cubicBezTo>
                    <a:pt x="463622" y="618"/>
                    <a:pt x="464982" y="6057"/>
                    <a:pt x="464302" y="11496"/>
                  </a:cubicBezTo>
                  <a:cubicBezTo>
                    <a:pt x="463282" y="19995"/>
                    <a:pt x="458523" y="24075"/>
                    <a:pt x="429287" y="41412"/>
                  </a:cubicBezTo>
                  <a:cubicBezTo>
                    <a:pt x="305886" y="113821"/>
                    <a:pt x="241296" y="163113"/>
                    <a:pt x="143051" y="258299"/>
                  </a:cubicBezTo>
                  <a:cubicBezTo>
                    <a:pt x="113815" y="287195"/>
                    <a:pt x="88999" y="308611"/>
                    <a:pt x="85260" y="308611"/>
                  </a:cubicBezTo>
                  <a:cubicBezTo>
                    <a:pt x="81860" y="308611"/>
                    <a:pt x="69962" y="299433"/>
                    <a:pt x="59084" y="288554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E434BB3-1783-2D73-A279-A325EDB324C2}"/>
                </a:ext>
              </a:extLst>
            </p:cNvPr>
            <p:cNvSpPr/>
            <p:nvPr/>
          </p:nvSpPr>
          <p:spPr>
            <a:xfrm flipV="1">
              <a:off x="9333174" y="823860"/>
              <a:ext cx="355336" cy="264010"/>
            </a:xfrm>
            <a:custGeom>
              <a:avLst/>
              <a:gdLst>
                <a:gd name="connsiteX0" fmla="*/ 236989 w 355336"/>
                <a:gd name="connsiteY0" fmla="*/ 252842 h 264010"/>
                <a:gd name="connsiteX1" fmla="*/ 211492 w 355336"/>
                <a:gd name="connsiteY1" fmla="*/ 227346 h 264010"/>
                <a:gd name="connsiteX2" fmla="*/ 57836 w 355336"/>
                <a:gd name="connsiteY2" fmla="*/ 71990 h 264010"/>
                <a:gd name="connsiteX3" fmla="*/ -1655 w 355336"/>
                <a:gd name="connsiteY3" fmla="*/ 17258 h 264010"/>
                <a:gd name="connsiteX4" fmla="*/ 85032 w 355336"/>
                <a:gd name="connsiteY4" fmla="*/ -6538 h 264010"/>
                <a:gd name="connsiteX5" fmla="*/ 274043 w 355336"/>
                <a:gd name="connsiteY5" fmla="*/ 112444 h 264010"/>
                <a:gd name="connsiteX6" fmla="*/ 352571 w 355336"/>
                <a:gd name="connsiteY6" fmla="*/ 225986 h 264010"/>
                <a:gd name="connsiteX7" fmla="*/ 331154 w 355336"/>
                <a:gd name="connsiteY7" fmla="*/ 237885 h 264010"/>
                <a:gd name="connsiteX8" fmla="*/ 277782 w 355336"/>
                <a:gd name="connsiteY8" fmla="*/ 248083 h 264010"/>
                <a:gd name="connsiteX9" fmla="*/ 236989 w 355336"/>
                <a:gd name="connsiteY9" fmla="*/ 252842 h 26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336" h="264010">
                  <a:moveTo>
                    <a:pt x="236989" y="252842"/>
                  </a:moveTo>
                  <a:cubicBezTo>
                    <a:pt x="232569" y="251143"/>
                    <a:pt x="221351" y="239924"/>
                    <a:pt x="211492" y="227346"/>
                  </a:cubicBezTo>
                  <a:cubicBezTo>
                    <a:pt x="180897" y="187912"/>
                    <a:pt x="118007" y="124342"/>
                    <a:pt x="57836" y="71990"/>
                  </a:cubicBezTo>
                  <a:cubicBezTo>
                    <a:pt x="26221" y="44454"/>
                    <a:pt x="-635" y="19638"/>
                    <a:pt x="-1655" y="17258"/>
                  </a:cubicBezTo>
                  <a:cubicBezTo>
                    <a:pt x="-9814" y="-4499"/>
                    <a:pt x="37439" y="-17077"/>
                    <a:pt x="85032" y="-6538"/>
                  </a:cubicBezTo>
                  <a:cubicBezTo>
                    <a:pt x="134664" y="4340"/>
                    <a:pt x="212512" y="53633"/>
                    <a:pt x="274043" y="112444"/>
                  </a:cubicBezTo>
                  <a:cubicBezTo>
                    <a:pt x="328095" y="164116"/>
                    <a:pt x="355291" y="203210"/>
                    <a:pt x="352571" y="225986"/>
                  </a:cubicBezTo>
                  <a:cubicBezTo>
                    <a:pt x="351551" y="234485"/>
                    <a:pt x="349851" y="235505"/>
                    <a:pt x="331154" y="237885"/>
                  </a:cubicBezTo>
                  <a:cubicBezTo>
                    <a:pt x="319936" y="239244"/>
                    <a:pt x="295800" y="244004"/>
                    <a:pt x="277782" y="248083"/>
                  </a:cubicBezTo>
                  <a:cubicBezTo>
                    <a:pt x="256026" y="253182"/>
                    <a:pt x="242088" y="254882"/>
                    <a:pt x="236989" y="252842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0055B56-BD28-25AB-E811-6159974352F6}"/>
                </a:ext>
              </a:extLst>
            </p:cNvPr>
            <p:cNvSpPr/>
            <p:nvPr/>
          </p:nvSpPr>
          <p:spPr>
            <a:xfrm flipV="1">
              <a:off x="10872518" y="823860"/>
              <a:ext cx="355336" cy="264010"/>
            </a:xfrm>
            <a:custGeom>
              <a:avLst/>
              <a:gdLst>
                <a:gd name="connsiteX0" fmla="*/ 67640 w 355336"/>
                <a:gd name="connsiteY0" fmla="*/ 248083 h 264010"/>
                <a:gd name="connsiteX1" fmla="*/ 14948 w 355336"/>
                <a:gd name="connsiteY1" fmla="*/ 237885 h 264010"/>
                <a:gd name="connsiteX2" fmla="*/ -6469 w 355336"/>
                <a:gd name="connsiteY2" fmla="*/ 225986 h 264010"/>
                <a:gd name="connsiteX3" fmla="*/ 72059 w 355336"/>
                <a:gd name="connsiteY3" fmla="*/ 112444 h 264010"/>
                <a:gd name="connsiteX4" fmla="*/ 261070 w 355336"/>
                <a:gd name="connsiteY4" fmla="*/ -6538 h 264010"/>
                <a:gd name="connsiteX5" fmla="*/ 347757 w 355336"/>
                <a:gd name="connsiteY5" fmla="*/ 17258 h 264010"/>
                <a:gd name="connsiteX6" fmla="*/ 288266 w 355336"/>
                <a:gd name="connsiteY6" fmla="*/ 71990 h 264010"/>
                <a:gd name="connsiteX7" fmla="*/ 134610 w 355336"/>
                <a:gd name="connsiteY7" fmla="*/ 227346 h 264010"/>
                <a:gd name="connsiteX8" fmla="*/ 108434 w 355336"/>
                <a:gd name="connsiteY8" fmla="*/ 252842 h 264010"/>
                <a:gd name="connsiteX9" fmla="*/ 67640 w 355336"/>
                <a:gd name="connsiteY9" fmla="*/ 248083 h 26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336" h="264010">
                  <a:moveTo>
                    <a:pt x="67640" y="248083"/>
                  </a:moveTo>
                  <a:cubicBezTo>
                    <a:pt x="49962" y="244004"/>
                    <a:pt x="26166" y="239244"/>
                    <a:pt x="14948" y="237885"/>
                  </a:cubicBezTo>
                  <a:cubicBezTo>
                    <a:pt x="-3749" y="235505"/>
                    <a:pt x="-5449" y="234485"/>
                    <a:pt x="-6469" y="225986"/>
                  </a:cubicBezTo>
                  <a:cubicBezTo>
                    <a:pt x="-9189" y="203210"/>
                    <a:pt x="18007" y="164116"/>
                    <a:pt x="72059" y="112444"/>
                  </a:cubicBezTo>
                  <a:cubicBezTo>
                    <a:pt x="133590" y="53633"/>
                    <a:pt x="211438" y="4340"/>
                    <a:pt x="261070" y="-6538"/>
                  </a:cubicBezTo>
                  <a:cubicBezTo>
                    <a:pt x="308663" y="-17077"/>
                    <a:pt x="355916" y="-4499"/>
                    <a:pt x="347757" y="17258"/>
                  </a:cubicBezTo>
                  <a:cubicBezTo>
                    <a:pt x="346737" y="19638"/>
                    <a:pt x="319881" y="44454"/>
                    <a:pt x="288266" y="71990"/>
                  </a:cubicBezTo>
                  <a:cubicBezTo>
                    <a:pt x="228095" y="124342"/>
                    <a:pt x="165205" y="187912"/>
                    <a:pt x="134610" y="227346"/>
                  </a:cubicBezTo>
                  <a:cubicBezTo>
                    <a:pt x="124751" y="239584"/>
                    <a:pt x="113193" y="251143"/>
                    <a:pt x="108434" y="252842"/>
                  </a:cubicBezTo>
                  <a:cubicBezTo>
                    <a:pt x="102654" y="254882"/>
                    <a:pt x="89396" y="253182"/>
                    <a:pt x="67640" y="248083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912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CA1CF-111A-09EB-78E0-44F3B778A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Public Health Implications: </a:t>
            </a:r>
            <a:br>
              <a:rPr lang="en-US" sz="3600" dirty="0"/>
            </a:br>
            <a:r>
              <a:rPr lang="en-US" sz="3600" dirty="0"/>
              <a:t>Indirect Impact on Healthcare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08E8A-7FD2-FB56-BB23-10D05D675C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15576"/>
            <a:ext cx="5181600" cy="449933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Positive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Ayurveda gives emphasis to personal health &amp; community health.</a:t>
            </a:r>
          </a:p>
          <a:p>
            <a:pPr lvl="1"/>
            <a:r>
              <a:rPr lang="en-US" dirty="0"/>
              <a:t>Feelings of following tradition and holistic treatment of imbalances.</a:t>
            </a:r>
          </a:p>
          <a:p>
            <a:pPr lvl="1"/>
            <a:r>
              <a:rPr lang="en-US" dirty="0"/>
              <a:t>Prevention of disease, alternative therapy option, aid complementary to Western medicine </a:t>
            </a:r>
            <a:r>
              <a:rPr lang="en-US" sz="1800" dirty="0"/>
              <a:t>(Alishia et al., 2019).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DDA18-0216-5FEC-9980-799F283B6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15576"/>
            <a:ext cx="5181600" cy="449933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Negative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Ayurveda receives only 1.5% of government’s health budget </a:t>
            </a:r>
            <a:r>
              <a:rPr lang="en-US" sz="1800" dirty="0"/>
              <a:t>(</a:t>
            </a:r>
            <a:r>
              <a:rPr lang="en-US" sz="1800" dirty="0" err="1"/>
              <a:t>Mukundan</a:t>
            </a:r>
            <a:r>
              <a:rPr lang="en-US" sz="1800" dirty="0"/>
              <a:t> &amp; </a:t>
            </a:r>
            <a:r>
              <a:rPr lang="en-US" sz="1800" dirty="0" err="1"/>
              <a:t>Girija</a:t>
            </a:r>
            <a:r>
              <a:rPr lang="en-US" sz="1800" dirty="0"/>
              <a:t>, 2022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Stagnated adoption of modern technology </a:t>
            </a:r>
            <a:r>
              <a:rPr lang="en-US" sz="1800" dirty="0"/>
              <a:t>(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</a:rPr>
              <a:t>Patwardhan, 2010)</a:t>
            </a:r>
            <a:r>
              <a:rPr lang="en-US" sz="1800" dirty="0"/>
              <a:t>.</a:t>
            </a:r>
          </a:p>
          <a:p>
            <a:pPr lvl="1"/>
            <a:r>
              <a:rPr lang="en-US" dirty="0"/>
              <a:t>Quality and quantity of scientific research studies </a:t>
            </a:r>
            <a:r>
              <a:rPr lang="en-US" sz="1800" dirty="0"/>
              <a:t>(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</a:rPr>
              <a:t>Patwardhan, 2010)</a:t>
            </a:r>
            <a:r>
              <a:rPr lang="en-US" sz="1800" dirty="0"/>
              <a:t>.</a:t>
            </a:r>
          </a:p>
          <a:p>
            <a:pPr lvl="1"/>
            <a:r>
              <a:rPr lang="en-US" dirty="0"/>
              <a:t>Quality education related to ayurvedic practices is under question </a:t>
            </a:r>
            <a:r>
              <a:rPr lang="en-US" sz="1800" dirty="0"/>
              <a:t>(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</a:rPr>
              <a:t>Patwardhan, 2010)</a:t>
            </a:r>
            <a:r>
              <a:rPr lang="en-US" sz="1800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containing tool, scissors&#10;&#10;Description automatically generated">
            <a:extLst>
              <a:ext uri="{FF2B5EF4-FFF2-40B4-BE49-F238E27FC236}">
                <a16:creationId xmlns:a16="http://schemas.microsoft.com/office/drawing/2014/main" id="{EA7D8A07-AE94-499A-027B-BD0A23288BB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1330313"/>
            <a:ext cx="10150337" cy="596900"/>
          </a:xfrm>
          <a:prstGeom prst="rect">
            <a:avLst/>
          </a:prstGeom>
        </p:spPr>
      </p:pic>
      <p:grpSp>
        <p:nvGrpSpPr>
          <p:cNvPr id="6" name="Content Placeholder 5">
            <a:extLst>
              <a:ext uri="{FF2B5EF4-FFF2-40B4-BE49-F238E27FC236}">
                <a16:creationId xmlns:a16="http://schemas.microsoft.com/office/drawing/2014/main" id="{98F7CBD5-B97D-95B8-945A-755047AE3C99}"/>
              </a:ext>
            </a:extLst>
          </p:cNvPr>
          <p:cNvGrpSpPr/>
          <p:nvPr/>
        </p:nvGrpSpPr>
        <p:grpSpPr>
          <a:xfrm>
            <a:off x="10211136" y="277825"/>
            <a:ext cx="1654976" cy="2229882"/>
            <a:chOff x="8537942" y="192055"/>
            <a:chExt cx="3485143" cy="4350660"/>
          </a:xfrm>
          <a:solidFill>
            <a:schemeClr val="tx1">
              <a:alpha val="11000"/>
            </a:schemeClr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6B97917-0113-3A41-ACCD-8665F1E01F5D}"/>
                </a:ext>
              </a:extLst>
            </p:cNvPr>
            <p:cNvSpPr/>
            <p:nvPr/>
          </p:nvSpPr>
          <p:spPr>
            <a:xfrm flipV="1">
              <a:off x="10117700" y="192055"/>
              <a:ext cx="324289" cy="329752"/>
            </a:xfrm>
            <a:custGeom>
              <a:avLst/>
              <a:gdLst>
                <a:gd name="connsiteX0" fmla="*/ 121144 w 324289"/>
                <a:gd name="connsiteY0" fmla="*/ 311027 h 329752"/>
                <a:gd name="connsiteX1" fmla="*/ 42276 w 324289"/>
                <a:gd name="connsiteY1" fmla="*/ 266153 h 329752"/>
                <a:gd name="connsiteX2" fmla="*/ -4297 w 324289"/>
                <a:gd name="connsiteY2" fmla="*/ 137313 h 329752"/>
                <a:gd name="connsiteX3" fmla="*/ 158199 w 324289"/>
                <a:gd name="connsiteY3" fmla="*/ -12264 h 329752"/>
                <a:gd name="connsiteX4" fmla="*/ 307096 w 324289"/>
                <a:gd name="connsiteY4" fmla="*/ 82921 h 329752"/>
                <a:gd name="connsiteX5" fmla="*/ 319674 w 324289"/>
                <a:gd name="connsiteY5" fmla="*/ 149891 h 329752"/>
                <a:gd name="connsiteX6" fmla="*/ 311515 w 324289"/>
                <a:gd name="connsiteY6" fmla="*/ 210062 h 329752"/>
                <a:gd name="connsiteX7" fmla="*/ 257464 w 324289"/>
                <a:gd name="connsiteY7" fmla="*/ 280431 h 329752"/>
                <a:gd name="connsiteX8" fmla="*/ 191514 w 324289"/>
                <a:gd name="connsiteY8" fmla="*/ 311706 h 329752"/>
                <a:gd name="connsiteX9" fmla="*/ 121144 w 324289"/>
                <a:gd name="connsiteY9" fmla="*/ 311027 h 32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4289" h="329752">
                  <a:moveTo>
                    <a:pt x="121144" y="311027"/>
                  </a:moveTo>
                  <a:cubicBezTo>
                    <a:pt x="87829" y="301508"/>
                    <a:pt x="63693" y="287910"/>
                    <a:pt x="42276" y="266153"/>
                  </a:cubicBezTo>
                  <a:cubicBezTo>
                    <a:pt x="7602" y="231479"/>
                    <a:pt x="-7016" y="190685"/>
                    <a:pt x="-4297" y="137313"/>
                  </a:cubicBezTo>
                  <a:cubicBezTo>
                    <a:pt x="803" y="52326"/>
                    <a:pt x="70832" y="-12264"/>
                    <a:pt x="158199" y="-12264"/>
                  </a:cubicBezTo>
                  <a:cubicBezTo>
                    <a:pt x="224829" y="-12264"/>
                    <a:pt x="277860" y="21731"/>
                    <a:pt x="307096" y="82921"/>
                  </a:cubicBezTo>
                  <a:cubicBezTo>
                    <a:pt x="319334" y="108757"/>
                    <a:pt x="319674" y="109777"/>
                    <a:pt x="319674" y="149891"/>
                  </a:cubicBezTo>
                  <a:cubicBezTo>
                    <a:pt x="319334" y="184226"/>
                    <a:pt x="318314" y="193744"/>
                    <a:pt x="311515" y="210062"/>
                  </a:cubicBezTo>
                  <a:cubicBezTo>
                    <a:pt x="301317" y="236238"/>
                    <a:pt x="281260" y="262414"/>
                    <a:pt x="257464" y="280431"/>
                  </a:cubicBezTo>
                  <a:cubicBezTo>
                    <a:pt x="235707" y="297429"/>
                    <a:pt x="224149" y="302528"/>
                    <a:pt x="191514" y="311706"/>
                  </a:cubicBezTo>
                  <a:cubicBezTo>
                    <a:pt x="163638" y="319525"/>
                    <a:pt x="149700" y="319525"/>
                    <a:pt x="121144" y="311027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0A5E1C1-4064-2203-0725-A7E6C949717B}"/>
                </a:ext>
              </a:extLst>
            </p:cNvPr>
            <p:cNvSpPr/>
            <p:nvPr/>
          </p:nvSpPr>
          <p:spPr>
            <a:xfrm flipV="1">
              <a:off x="8537942" y="205555"/>
              <a:ext cx="1624825" cy="871118"/>
            </a:xfrm>
            <a:custGeom>
              <a:avLst/>
              <a:gdLst>
                <a:gd name="connsiteX0" fmla="*/ 1143808 w 1624825"/>
                <a:gd name="connsiteY0" fmla="*/ 857974 h 871118"/>
                <a:gd name="connsiteX1" fmla="*/ 980633 w 1624825"/>
                <a:gd name="connsiteY1" fmla="*/ 818200 h 871118"/>
                <a:gd name="connsiteX2" fmla="*/ 659382 w 1624825"/>
                <a:gd name="connsiteY2" fmla="*/ 611171 h 871118"/>
                <a:gd name="connsiteX3" fmla="*/ 302436 w 1624825"/>
                <a:gd name="connsiteY3" fmla="*/ 370148 h 871118"/>
                <a:gd name="connsiteX4" fmla="*/ 109346 w 1624825"/>
                <a:gd name="connsiteY4" fmla="*/ 269183 h 871118"/>
                <a:gd name="connsiteX5" fmla="*/ -1817 w 1624825"/>
                <a:gd name="connsiteY5" fmla="*/ 214112 h 871118"/>
                <a:gd name="connsiteX6" fmla="*/ 41016 w 1624825"/>
                <a:gd name="connsiteY6" fmla="*/ 173998 h 871118"/>
                <a:gd name="connsiteX7" fmla="*/ 268781 w 1624825"/>
                <a:gd name="connsiteY7" fmla="*/ 186236 h 871118"/>
                <a:gd name="connsiteX8" fmla="*/ 636605 w 1624825"/>
                <a:gd name="connsiteY8" fmla="*/ 391905 h 871118"/>
                <a:gd name="connsiteX9" fmla="*/ 854852 w 1624825"/>
                <a:gd name="connsiteY9" fmla="*/ 581256 h 871118"/>
                <a:gd name="connsiteX10" fmla="*/ 883408 w 1624825"/>
                <a:gd name="connsiteY10" fmla="*/ 608112 h 871118"/>
                <a:gd name="connsiteX11" fmla="*/ 892247 w 1624825"/>
                <a:gd name="connsiteY11" fmla="*/ 607092 h 871118"/>
                <a:gd name="connsiteX12" fmla="*/ 892587 w 1624825"/>
                <a:gd name="connsiteY12" fmla="*/ 561199 h 871118"/>
                <a:gd name="connsiteX13" fmla="*/ 1099615 w 1624825"/>
                <a:gd name="connsiteY13" fmla="*/ 275642 h 871118"/>
                <a:gd name="connsiteX14" fmla="*/ 1177803 w 1624825"/>
                <a:gd name="connsiteY14" fmla="*/ 267824 h 871118"/>
                <a:gd name="connsiteX15" fmla="*/ 1229815 w 1624825"/>
                <a:gd name="connsiteY15" fmla="*/ 260005 h 871118"/>
                <a:gd name="connsiteX16" fmla="*/ 1218937 w 1624825"/>
                <a:gd name="connsiteY16" fmla="*/ 238588 h 871118"/>
                <a:gd name="connsiteX17" fmla="*/ 1218597 w 1624825"/>
                <a:gd name="connsiteY17" fmla="*/ 147482 h 871118"/>
                <a:gd name="connsiteX18" fmla="*/ 1412367 w 1624825"/>
                <a:gd name="connsiteY18" fmla="*/ -3455 h 871118"/>
                <a:gd name="connsiteX19" fmla="*/ 1544947 w 1624825"/>
                <a:gd name="connsiteY19" fmla="*/ -5155 h 871118"/>
                <a:gd name="connsiteX20" fmla="*/ 1622455 w 1624825"/>
                <a:gd name="connsiteY20" fmla="*/ 25101 h 871118"/>
                <a:gd name="connsiteX21" fmla="*/ 1616676 w 1624825"/>
                <a:gd name="connsiteY21" fmla="*/ 281422 h 871118"/>
                <a:gd name="connsiteX22" fmla="*/ 1587101 w 1624825"/>
                <a:gd name="connsiteY22" fmla="*/ 275303 h 871118"/>
                <a:gd name="connsiteX23" fmla="*/ 1461660 w 1624825"/>
                <a:gd name="connsiteY23" fmla="*/ 273263 h 871118"/>
                <a:gd name="connsiteX24" fmla="*/ 1349477 w 1624825"/>
                <a:gd name="connsiteY24" fmla="*/ 413661 h 871118"/>
                <a:gd name="connsiteX25" fmla="*/ 1349477 w 1624825"/>
                <a:gd name="connsiteY25" fmla="*/ 436098 h 871118"/>
                <a:gd name="connsiteX26" fmla="*/ 1394690 w 1624825"/>
                <a:gd name="connsiteY26" fmla="*/ 482331 h 871118"/>
                <a:gd name="connsiteX27" fmla="*/ 1471858 w 1624825"/>
                <a:gd name="connsiteY27" fmla="*/ 629529 h 871118"/>
                <a:gd name="connsiteX28" fmla="*/ 1451461 w 1624825"/>
                <a:gd name="connsiteY28" fmla="*/ 716215 h 871118"/>
                <a:gd name="connsiteX29" fmla="*/ 1259391 w 1624825"/>
                <a:gd name="connsiteY29" fmla="*/ 855254 h 871118"/>
                <a:gd name="connsiteX30" fmla="*/ 1143808 w 1624825"/>
                <a:gd name="connsiteY30" fmla="*/ 857974 h 87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24825" h="871118">
                  <a:moveTo>
                    <a:pt x="1143808" y="857974"/>
                  </a:moveTo>
                  <a:cubicBezTo>
                    <a:pt x="1067660" y="849135"/>
                    <a:pt x="1022107" y="837917"/>
                    <a:pt x="980633" y="818200"/>
                  </a:cubicBezTo>
                  <a:cubicBezTo>
                    <a:pt x="915703" y="787605"/>
                    <a:pt x="812359" y="720975"/>
                    <a:pt x="659382" y="611171"/>
                  </a:cubicBezTo>
                  <a:cubicBezTo>
                    <a:pt x="472750" y="476892"/>
                    <a:pt x="404421" y="430999"/>
                    <a:pt x="302436" y="370148"/>
                  </a:cubicBezTo>
                  <a:cubicBezTo>
                    <a:pt x="221869" y="321875"/>
                    <a:pt x="182435" y="301479"/>
                    <a:pt x="109346" y="269183"/>
                  </a:cubicBezTo>
                  <a:cubicBezTo>
                    <a:pt x="36597" y="236888"/>
                    <a:pt x="1242" y="219551"/>
                    <a:pt x="-1817" y="214112"/>
                  </a:cubicBezTo>
                  <a:cubicBezTo>
                    <a:pt x="-5557" y="208333"/>
                    <a:pt x="22659" y="181817"/>
                    <a:pt x="41016" y="173998"/>
                  </a:cubicBezTo>
                  <a:cubicBezTo>
                    <a:pt x="89629" y="152921"/>
                    <a:pt x="191613" y="158360"/>
                    <a:pt x="268781" y="186236"/>
                  </a:cubicBezTo>
                  <a:cubicBezTo>
                    <a:pt x="349689" y="215132"/>
                    <a:pt x="489408" y="293320"/>
                    <a:pt x="636605" y="391905"/>
                  </a:cubicBezTo>
                  <a:cubicBezTo>
                    <a:pt x="760687" y="475192"/>
                    <a:pt x="810999" y="518706"/>
                    <a:pt x="854852" y="581256"/>
                  </a:cubicBezTo>
                  <a:cubicBezTo>
                    <a:pt x="871850" y="605392"/>
                    <a:pt x="875589" y="609132"/>
                    <a:pt x="883408" y="608112"/>
                  </a:cubicBezTo>
                  <a:lnTo>
                    <a:pt x="892247" y="607092"/>
                  </a:lnTo>
                  <a:lnTo>
                    <a:pt x="892587" y="561199"/>
                  </a:lnTo>
                  <a:cubicBezTo>
                    <a:pt x="894286" y="415701"/>
                    <a:pt x="971794" y="308957"/>
                    <a:pt x="1099615" y="275642"/>
                  </a:cubicBezTo>
                  <a:cubicBezTo>
                    <a:pt x="1120352" y="270203"/>
                    <a:pt x="1138709" y="268164"/>
                    <a:pt x="1177803" y="267824"/>
                  </a:cubicBezTo>
                  <a:cubicBezTo>
                    <a:pt x="1226756" y="267144"/>
                    <a:pt x="1228795" y="266804"/>
                    <a:pt x="1229815" y="260005"/>
                  </a:cubicBezTo>
                  <a:cubicBezTo>
                    <a:pt x="1230495" y="255925"/>
                    <a:pt x="1226076" y="247087"/>
                    <a:pt x="1218937" y="238588"/>
                  </a:cubicBezTo>
                  <a:cubicBezTo>
                    <a:pt x="1198540" y="214452"/>
                    <a:pt x="1198540" y="187256"/>
                    <a:pt x="1218597" y="147482"/>
                  </a:cubicBezTo>
                  <a:cubicBezTo>
                    <a:pt x="1251912" y="80852"/>
                    <a:pt x="1331800" y="18642"/>
                    <a:pt x="1412367" y="-3455"/>
                  </a:cubicBezTo>
                  <a:cubicBezTo>
                    <a:pt x="1447382" y="-13314"/>
                    <a:pt x="1505173" y="-13993"/>
                    <a:pt x="1544947" y="-5155"/>
                  </a:cubicBezTo>
                  <a:cubicBezTo>
                    <a:pt x="1575883" y="1984"/>
                    <a:pt x="1620076" y="18982"/>
                    <a:pt x="1622455" y="25101"/>
                  </a:cubicBezTo>
                  <a:cubicBezTo>
                    <a:pt x="1623815" y="29860"/>
                    <a:pt x="1618376" y="279722"/>
                    <a:pt x="1616676" y="281422"/>
                  </a:cubicBezTo>
                  <a:cubicBezTo>
                    <a:pt x="1615996" y="282102"/>
                    <a:pt x="1602738" y="279382"/>
                    <a:pt x="1587101" y="275303"/>
                  </a:cubicBezTo>
                  <a:cubicBezTo>
                    <a:pt x="1550386" y="265444"/>
                    <a:pt x="1489536" y="264764"/>
                    <a:pt x="1461660" y="273263"/>
                  </a:cubicBezTo>
                  <a:cubicBezTo>
                    <a:pt x="1396050" y="293660"/>
                    <a:pt x="1349477" y="351791"/>
                    <a:pt x="1349477" y="413661"/>
                  </a:cubicBezTo>
                  <a:lnTo>
                    <a:pt x="1349477" y="436098"/>
                  </a:lnTo>
                  <a:lnTo>
                    <a:pt x="1394690" y="482331"/>
                  </a:lnTo>
                  <a:cubicBezTo>
                    <a:pt x="1454181" y="544202"/>
                    <a:pt x="1471858" y="577517"/>
                    <a:pt x="1471858" y="629529"/>
                  </a:cubicBezTo>
                  <a:cubicBezTo>
                    <a:pt x="1471858" y="661484"/>
                    <a:pt x="1466419" y="683920"/>
                    <a:pt x="1451461" y="716215"/>
                  </a:cubicBezTo>
                  <a:cubicBezTo>
                    <a:pt x="1411348" y="802902"/>
                    <a:pt x="1359675" y="840297"/>
                    <a:pt x="1259391" y="855254"/>
                  </a:cubicBezTo>
                  <a:cubicBezTo>
                    <a:pt x="1228795" y="859674"/>
                    <a:pt x="1170324" y="861373"/>
                    <a:pt x="1143808" y="857974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7B9540E-5142-6504-D6CE-47966288404B}"/>
                </a:ext>
              </a:extLst>
            </p:cNvPr>
            <p:cNvSpPr/>
            <p:nvPr/>
          </p:nvSpPr>
          <p:spPr>
            <a:xfrm flipV="1">
              <a:off x="10398260" y="205774"/>
              <a:ext cx="1624825" cy="870899"/>
            </a:xfrm>
            <a:custGeom>
              <a:avLst/>
              <a:gdLst>
                <a:gd name="connsiteX0" fmla="*/ 352802 w 1624825"/>
                <a:gd name="connsiteY0" fmla="*/ 855255 h 870899"/>
                <a:gd name="connsiteX1" fmla="*/ 164130 w 1624825"/>
                <a:gd name="connsiteY1" fmla="*/ 716216 h 870899"/>
                <a:gd name="connsiteX2" fmla="*/ 165150 w 1624825"/>
                <a:gd name="connsiteY2" fmla="*/ 549301 h 870899"/>
                <a:gd name="connsiteX3" fmla="*/ 221242 w 1624825"/>
                <a:gd name="connsiteY3" fmla="*/ 482331 h 870899"/>
                <a:gd name="connsiteX4" fmla="*/ 266115 w 1624825"/>
                <a:gd name="connsiteY4" fmla="*/ 436098 h 870899"/>
                <a:gd name="connsiteX5" fmla="*/ 266115 w 1624825"/>
                <a:gd name="connsiteY5" fmla="*/ 413662 h 870899"/>
                <a:gd name="connsiteX6" fmla="*/ 153932 w 1624825"/>
                <a:gd name="connsiteY6" fmla="*/ 273263 h 870899"/>
                <a:gd name="connsiteX7" fmla="*/ 28491 w 1624825"/>
                <a:gd name="connsiteY7" fmla="*/ 275303 h 870899"/>
                <a:gd name="connsiteX8" fmla="*/ -1084 w 1624825"/>
                <a:gd name="connsiteY8" fmla="*/ 281422 h 870899"/>
                <a:gd name="connsiteX9" fmla="*/ -6864 w 1624825"/>
                <a:gd name="connsiteY9" fmla="*/ 25101 h 870899"/>
                <a:gd name="connsiteX10" fmla="*/ 70645 w 1624825"/>
                <a:gd name="connsiteY10" fmla="*/ -5154 h 870899"/>
                <a:gd name="connsiteX11" fmla="*/ 203224 w 1624825"/>
                <a:gd name="connsiteY11" fmla="*/ -3455 h 870899"/>
                <a:gd name="connsiteX12" fmla="*/ 396995 w 1624825"/>
                <a:gd name="connsiteY12" fmla="*/ 147482 h 870899"/>
                <a:gd name="connsiteX13" fmla="*/ 396655 w 1624825"/>
                <a:gd name="connsiteY13" fmla="*/ 238588 h 870899"/>
                <a:gd name="connsiteX14" fmla="*/ 385777 w 1624825"/>
                <a:gd name="connsiteY14" fmla="*/ 260005 h 870899"/>
                <a:gd name="connsiteX15" fmla="*/ 437789 w 1624825"/>
                <a:gd name="connsiteY15" fmla="*/ 267824 h 870899"/>
                <a:gd name="connsiteX16" fmla="*/ 515977 w 1624825"/>
                <a:gd name="connsiteY16" fmla="*/ 275643 h 870899"/>
                <a:gd name="connsiteX17" fmla="*/ 723005 w 1624825"/>
                <a:gd name="connsiteY17" fmla="*/ 561199 h 870899"/>
                <a:gd name="connsiteX18" fmla="*/ 723345 w 1624825"/>
                <a:gd name="connsiteY18" fmla="*/ 607092 h 870899"/>
                <a:gd name="connsiteX19" fmla="*/ 732184 w 1624825"/>
                <a:gd name="connsiteY19" fmla="*/ 608112 h 870899"/>
                <a:gd name="connsiteX20" fmla="*/ 760740 w 1624825"/>
                <a:gd name="connsiteY20" fmla="*/ 581256 h 870899"/>
                <a:gd name="connsiteX21" fmla="*/ 978986 w 1624825"/>
                <a:gd name="connsiteY21" fmla="*/ 391905 h 870899"/>
                <a:gd name="connsiteX22" fmla="*/ 1346810 w 1624825"/>
                <a:gd name="connsiteY22" fmla="*/ 186236 h 870899"/>
                <a:gd name="connsiteX23" fmla="*/ 1574576 w 1624825"/>
                <a:gd name="connsiteY23" fmla="*/ 173998 h 870899"/>
                <a:gd name="connsiteX24" fmla="*/ 1617409 w 1624825"/>
                <a:gd name="connsiteY24" fmla="*/ 214112 h 870899"/>
                <a:gd name="connsiteX25" fmla="*/ 1506246 w 1624825"/>
                <a:gd name="connsiteY25" fmla="*/ 269184 h 870899"/>
                <a:gd name="connsiteX26" fmla="*/ 1313156 w 1624825"/>
                <a:gd name="connsiteY26" fmla="*/ 370148 h 870899"/>
                <a:gd name="connsiteX27" fmla="*/ 956210 w 1624825"/>
                <a:gd name="connsiteY27" fmla="*/ 611172 h 870899"/>
                <a:gd name="connsiteX28" fmla="*/ 577168 w 1624825"/>
                <a:gd name="connsiteY28" fmla="*/ 839957 h 870899"/>
                <a:gd name="connsiteX29" fmla="*/ 352802 w 1624825"/>
                <a:gd name="connsiteY29" fmla="*/ 855255 h 87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24825" h="870899">
                  <a:moveTo>
                    <a:pt x="352802" y="855255"/>
                  </a:moveTo>
                  <a:cubicBezTo>
                    <a:pt x="254557" y="839277"/>
                    <a:pt x="203564" y="801543"/>
                    <a:pt x="164130" y="716216"/>
                  </a:cubicBezTo>
                  <a:cubicBezTo>
                    <a:pt x="136255" y="656045"/>
                    <a:pt x="136595" y="604033"/>
                    <a:pt x="165150" y="549301"/>
                  </a:cubicBezTo>
                  <a:cubicBezTo>
                    <a:pt x="172629" y="535703"/>
                    <a:pt x="190646" y="513607"/>
                    <a:pt x="221242" y="482331"/>
                  </a:cubicBezTo>
                  <a:lnTo>
                    <a:pt x="266115" y="436098"/>
                  </a:lnTo>
                  <a:lnTo>
                    <a:pt x="266115" y="413662"/>
                  </a:lnTo>
                  <a:cubicBezTo>
                    <a:pt x="266115" y="351791"/>
                    <a:pt x="219542" y="293660"/>
                    <a:pt x="153932" y="273263"/>
                  </a:cubicBezTo>
                  <a:cubicBezTo>
                    <a:pt x="126056" y="264765"/>
                    <a:pt x="65205" y="265444"/>
                    <a:pt x="28491" y="275303"/>
                  </a:cubicBezTo>
                  <a:cubicBezTo>
                    <a:pt x="12853" y="279382"/>
                    <a:pt x="-405" y="282102"/>
                    <a:pt x="-1084" y="281422"/>
                  </a:cubicBezTo>
                  <a:cubicBezTo>
                    <a:pt x="-2784" y="279722"/>
                    <a:pt x="-8223" y="29860"/>
                    <a:pt x="-6864" y="25101"/>
                  </a:cubicBezTo>
                  <a:cubicBezTo>
                    <a:pt x="-4484" y="18982"/>
                    <a:pt x="39709" y="1984"/>
                    <a:pt x="70645" y="-5154"/>
                  </a:cubicBezTo>
                  <a:cubicBezTo>
                    <a:pt x="110419" y="-13993"/>
                    <a:pt x="168210" y="-13313"/>
                    <a:pt x="203224" y="-3455"/>
                  </a:cubicBezTo>
                  <a:cubicBezTo>
                    <a:pt x="283792" y="18642"/>
                    <a:pt x="363680" y="80852"/>
                    <a:pt x="396995" y="147482"/>
                  </a:cubicBezTo>
                  <a:cubicBezTo>
                    <a:pt x="417052" y="187256"/>
                    <a:pt x="417052" y="214452"/>
                    <a:pt x="396655" y="238588"/>
                  </a:cubicBezTo>
                  <a:cubicBezTo>
                    <a:pt x="389516" y="247087"/>
                    <a:pt x="385097" y="255926"/>
                    <a:pt x="385777" y="260005"/>
                  </a:cubicBezTo>
                  <a:cubicBezTo>
                    <a:pt x="386796" y="266804"/>
                    <a:pt x="388836" y="267144"/>
                    <a:pt x="437789" y="267824"/>
                  </a:cubicBezTo>
                  <a:cubicBezTo>
                    <a:pt x="476883" y="268164"/>
                    <a:pt x="495240" y="270204"/>
                    <a:pt x="515977" y="275643"/>
                  </a:cubicBezTo>
                  <a:cubicBezTo>
                    <a:pt x="643797" y="308958"/>
                    <a:pt x="721306" y="415702"/>
                    <a:pt x="723005" y="561199"/>
                  </a:cubicBezTo>
                  <a:lnTo>
                    <a:pt x="723345" y="607092"/>
                  </a:lnTo>
                  <a:lnTo>
                    <a:pt x="732184" y="608112"/>
                  </a:lnTo>
                  <a:cubicBezTo>
                    <a:pt x="740003" y="609132"/>
                    <a:pt x="743742" y="605393"/>
                    <a:pt x="760740" y="581256"/>
                  </a:cubicBezTo>
                  <a:cubicBezTo>
                    <a:pt x="804593" y="518706"/>
                    <a:pt x="854905" y="475192"/>
                    <a:pt x="978986" y="391905"/>
                  </a:cubicBezTo>
                  <a:cubicBezTo>
                    <a:pt x="1126184" y="293320"/>
                    <a:pt x="1265903" y="215132"/>
                    <a:pt x="1346810" y="186236"/>
                  </a:cubicBezTo>
                  <a:cubicBezTo>
                    <a:pt x="1423979" y="158361"/>
                    <a:pt x="1525963" y="152922"/>
                    <a:pt x="1574576" y="173998"/>
                  </a:cubicBezTo>
                  <a:cubicBezTo>
                    <a:pt x="1592933" y="181817"/>
                    <a:pt x="1621149" y="208333"/>
                    <a:pt x="1617409" y="214112"/>
                  </a:cubicBezTo>
                  <a:cubicBezTo>
                    <a:pt x="1614350" y="219551"/>
                    <a:pt x="1578995" y="236889"/>
                    <a:pt x="1506246" y="269184"/>
                  </a:cubicBezTo>
                  <a:cubicBezTo>
                    <a:pt x="1433157" y="301479"/>
                    <a:pt x="1393723" y="321876"/>
                    <a:pt x="1313156" y="370148"/>
                  </a:cubicBezTo>
                  <a:cubicBezTo>
                    <a:pt x="1211171" y="430999"/>
                    <a:pt x="1142841" y="476892"/>
                    <a:pt x="956210" y="611172"/>
                  </a:cubicBezTo>
                  <a:cubicBezTo>
                    <a:pt x="751561" y="758029"/>
                    <a:pt x="645497" y="821940"/>
                    <a:pt x="577168" y="839957"/>
                  </a:cubicBezTo>
                  <a:cubicBezTo>
                    <a:pt x="507818" y="857974"/>
                    <a:pt x="410593" y="864773"/>
                    <a:pt x="352802" y="855255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E1E2F32-558E-2A2B-36F8-5BB32A287467}"/>
                </a:ext>
              </a:extLst>
            </p:cNvPr>
            <p:cNvSpPr/>
            <p:nvPr/>
          </p:nvSpPr>
          <p:spPr>
            <a:xfrm flipV="1">
              <a:off x="9711881" y="555717"/>
              <a:ext cx="1137030" cy="3986998"/>
            </a:xfrm>
            <a:custGeom>
              <a:avLst/>
              <a:gdLst>
                <a:gd name="connsiteX0" fmla="*/ 457613 w 1137030"/>
                <a:gd name="connsiteY0" fmla="*/ 3979703 h 3986998"/>
                <a:gd name="connsiteX1" fmla="*/ 458633 w 1137030"/>
                <a:gd name="connsiteY1" fmla="*/ 3858342 h 3986998"/>
                <a:gd name="connsiteX2" fmla="*/ 465432 w 1137030"/>
                <a:gd name="connsiteY2" fmla="*/ 3593182 h 3986998"/>
                <a:gd name="connsiteX3" fmla="*/ 479030 w 1137030"/>
                <a:gd name="connsiteY3" fmla="*/ 3042466 h 3986998"/>
                <a:gd name="connsiteX4" fmla="*/ 477670 w 1137030"/>
                <a:gd name="connsiteY4" fmla="*/ 2833398 h 3986998"/>
                <a:gd name="connsiteX5" fmla="*/ 343050 w 1137030"/>
                <a:gd name="connsiteY5" fmla="*/ 2878271 h 3986998"/>
                <a:gd name="connsiteX6" fmla="*/ 130243 w 1137030"/>
                <a:gd name="connsiteY6" fmla="*/ 3091758 h 3986998"/>
                <a:gd name="connsiteX7" fmla="*/ 130243 w 1137030"/>
                <a:gd name="connsiteY7" fmla="*/ 3192043 h 3986998"/>
                <a:gd name="connsiteX8" fmla="*/ 151659 w 1137030"/>
                <a:gd name="connsiteY8" fmla="*/ 3183205 h 3986998"/>
                <a:gd name="connsiteX9" fmla="*/ 258403 w 1137030"/>
                <a:gd name="connsiteY9" fmla="*/ 3142751 h 3986998"/>
                <a:gd name="connsiteX10" fmla="*/ 308036 w 1137030"/>
                <a:gd name="connsiteY10" fmla="*/ 3149890 h 3986998"/>
                <a:gd name="connsiteX11" fmla="*/ 416819 w 1137030"/>
                <a:gd name="connsiteY11" fmla="*/ 3244055 h 3986998"/>
                <a:gd name="connsiteX12" fmla="*/ 409680 w 1137030"/>
                <a:gd name="connsiteY12" fmla="*/ 3267512 h 3986998"/>
                <a:gd name="connsiteX13" fmla="*/ 233587 w 1137030"/>
                <a:gd name="connsiteY13" fmla="*/ 3306266 h 3986998"/>
                <a:gd name="connsiteX14" fmla="*/ 67692 w 1137030"/>
                <a:gd name="connsiteY14" fmla="*/ 3228078 h 3986998"/>
                <a:gd name="connsiteX15" fmla="*/ 17380 w 1137030"/>
                <a:gd name="connsiteY15" fmla="*/ 2954419 h 3986998"/>
                <a:gd name="connsiteX16" fmla="*/ 277440 w 1137030"/>
                <a:gd name="connsiteY16" fmla="*/ 2710676 h 3986998"/>
                <a:gd name="connsiteX17" fmla="*/ 298857 w 1137030"/>
                <a:gd name="connsiteY17" fmla="*/ 2695379 h 3986998"/>
                <a:gd name="connsiteX18" fmla="*/ 269282 w 1137030"/>
                <a:gd name="connsiteY18" fmla="*/ 2669543 h 3986998"/>
                <a:gd name="connsiteX19" fmla="*/ 141461 w 1137030"/>
                <a:gd name="connsiteY19" fmla="*/ 2191235 h 3986998"/>
                <a:gd name="connsiteX20" fmla="*/ 229168 w 1137030"/>
                <a:gd name="connsiteY20" fmla="*/ 2075653 h 3986998"/>
                <a:gd name="connsiteX21" fmla="*/ 352909 w 1137030"/>
                <a:gd name="connsiteY21" fmla="*/ 1978088 h 3986998"/>
                <a:gd name="connsiteX22" fmla="*/ 363447 w 1137030"/>
                <a:gd name="connsiteY22" fmla="*/ 1967889 h 3986998"/>
                <a:gd name="connsiteX23" fmla="*/ 328772 w 1137030"/>
                <a:gd name="connsiteY23" fmla="*/ 1938994 h 3986998"/>
                <a:gd name="connsiteX24" fmla="*/ 173416 w 1137030"/>
                <a:gd name="connsiteY24" fmla="*/ 1759841 h 3986998"/>
                <a:gd name="connsiteX25" fmla="*/ 176476 w 1137030"/>
                <a:gd name="connsiteY25" fmla="*/ 1524257 h 3986998"/>
                <a:gd name="connsiteX26" fmla="*/ 320614 w 1137030"/>
                <a:gd name="connsiteY26" fmla="*/ 1304650 h 3986998"/>
                <a:gd name="connsiteX27" fmla="*/ 363447 w 1137030"/>
                <a:gd name="connsiteY27" fmla="*/ 1261477 h 3986998"/>
                <a:gd name="connsiteX28" fmla="*/ 342030 w 1137030"/>
                <a:gd name="connsiteY28" fmla="*/ 1234621 h 3986998"/>
                <a:gd name="connsiteX29" fmla="*/ 261463 w 1137030"/>
                <a:gd name="connsiteY29" fmla="*/ 1035071 h 3986998"/>
                <a:gd name="connsiteX30" fmla="*/ 429057 w 1137030"/>
                <a:gd name="connsiteY30" fmla="*/ 766512 h 3986998"/>
                <a:gd name="connsiteX31" fmla="*/ 451834 w 1137030"/>
                <a:gd name="connsiteY31" fmla="*/ 746795 h 3986998"/>
                <a:gd name="connsiteX32" fmla="*/ 415459 w 1137030"/>
                <a:gd name="connsiteY32" fmla="*/ 708721 h 3986998"/>
                <a:gd name="connsiteX33" fmla="*/ 330132 w 1137030"/>
                <a:gd name="connsiteY33" fmla="*/ 538747 h 3986998"/>
                <a:gd name="connsiteX34" fmla="*/ 351209 w 1137030"/>
                <a:gd name="connsiteY34" fmla="*/ 428943 h 3986998"/>
                <a:gd name="connsiteX35" fmla="*/ 409340 w 1137030"/>
                <a:gd name="connsiteY35" fmla="*/ 349056 h 3986998"/>
                <a:gd name="connsiteX36" fmla="*/ 404581 w 1137030"/>
                <a:gd name="connsiteY36" fmla="*/ 392909 h 3986998"/>
                <a:gd name="connsiteX37" fmla="*/ 413420 w 1137030"/>
                <a:gd name="connsiteY37" fmla="*/ 553025 h 3986998"/>
                <a:gd name="connsiteX38" fmla="*/ 452174 w 1137030"/>
                <a:gd name="connsiteY38" fmla="*/ 603677 h 3986998"/>
                <a:gd name="connsiteX39" fmla="*/ 534101 w 1137030"/>
                <a:gd name="connsiteY39" fmla="*/ 661808 h 3986998"/>
                <a:gd name="connsiteX40" fmla="*/ 547019 w 1137030"/>
                <a:gd name="connsiteY40" fmla="*/ 258289 h 3986998"/>
                <a:gd name="connsiteX41" fmla="*/ 552458 w 1137030"/>
                <a:gd name="connsiteY41" fmla="*/ 51601 h 3986998"/>
                <a:gd name="connsiteX42" fmla="*/ 554498 w 1137030"/>
                <a:gd name="connsiteY42" fmla="*/ -5171 h 3986998"/>
                <a:gd name="connsiteX43" fmla="*/ 564017 w 1137030"/>
                <a:gd name="connsiteY43" fmla="*/ -5171 h 3986998"/>
                <a:gd name="connsiteX44" fmla="*/ 573535 w 1137030"/>
                <a:gd name="connsiteY44" fmla="*/ -5171 h 3986998"/>
                <a:gd name="connsiteX45" fmla="*/ 575575 w 1137030"/>
                <a:gd name="connsiteY45" fmla="*/ 49901 h 3986998"/>
                <a:gd name="connsiteX46" fmla="*/ 581014 w 1137030"/>
                <a:gd name="connsiteY46" fmla="*/ 253190 h 3986998"/>
                <a:gd name="connsiteX47" fmla="*/ 594272 w 1137030"/>
                <a:gd name="connsiteY47" fmla="*/ 662148 h 3986998"/>
                <a:gd name="connsiteX48" fmla="*/ 676200 w 1137030"/>
                <a:gd name="connsiteY48" fmla="*/ 603337 h 3986998"/>
                <a:gd name="connsiteX49" fmla="*/ 733991 w 1137030"/>
                <a:gd name="connsiteY49" fmla="*/ 475516 h 3986998"/>
                <a:gd name="connsiteX50" fmla="*/ 725152 w 1137030"/>
                <a:gd name="connsiteY50" fmla="*/ 402767 h 3986998"/>
                <a:gd name="connsiteX51" fmla="*/ 718693 w 1137030"/>
                <a:gd name="connsiteY51" fmla="*/ 348716 h 3986998"/>
                <a:gd name="connsiteX52" fmla="*/ 781584 w 1137030"/>
                <a:gd name="connsiteY52" fmla="*/ 439482 h 3986998"/>
                <a:gd name="connsiteX53" fmla="*/ 798581 w 1137030"/>
                <a:gd name="connsiteY53" fmla="*/ 528548 h 3986998"/>
                <a:gd name="connsiteX54" fmla="*/ 706115 w 1137030"/>
                <a:gd name="connsiteY54" fmla="*/ 715180 h 3986998"/>
                <a:gd name="connsiteX55" fmla="*/ 676200 w 1137030"/>
                <a:gd name="connsiteY55" fmla="*/ 746455 h 3986998"/>
                <a:gd name="connsiteX56" fmla="*/ 702716 w 1137030"/>
                <a:gd name="connsiteY56" fmla="*/ 769232 h 3986998"/>
                <a:gd name="connsiteX57" fmla="*/ 867251 w 1137030"/>
                <a:gd name="connsiteY57" fmla="*/ 1035071 h 3986998"/>
                <a:gd name="connsiteX58" fmla="*/ 786003 w 1137030"/>
                <a:gd name="connsiteY58" fmla="*/ 1234621 h 3986998"/>
                <a:gd name="connsiteX59" fmla="*/ 764586 w 1137030"/>
                <a:gd name="connsiteY59" fmla="*/ 1261477 h 3986998"/>
                <a:gd name="connsiteX60" fmla="*/ 807420 w 1137030"/>
                <a:gd name="connsiteY60" fmla="*/ 1304650 h 3986998"/>
                <a:gd name="connsiteX61" fmla="*/ 951218 w 1137030"/>
                <a:gd name="connsiteY61" fmla="*/ 1519498 h 3986998"/>
                <a:gd name="connsiteX62" fmla="*/ 912804 w 1137030"/>
                <a:gd name="connsiteY62" fmla="*/ 1833610 h 3986998"/>
                <a:gd name="connsiteX63" fmla="*/ 797561 w 1137030"/>
                <a:gd name="connsiteY63" fmla="*/ 1940693 h 3986998"/>
                <a:gd name="connsiteX64" fmla="*/ 764586 w 1137030"/>
                <a:gd name="connsiteY64" fmla="*/ 1967889 h 3986998"/>
                <a:gd name="connsiteX65" fmla="*/ 775125 w 1137030"/>
                <a:gd name="connsiteY65" fmla="*/ 1978088 h 3986998"/>
                <a:gd name="connsiteX66" fmla="*/ 949858 w 1137030"/>
                <a:gd name="connsiteY66" fmla="*/ 2130725 h 3986998"/>
                <a:gd name="connsiteX67" fmla="*/ 1024307 w 1137030"/>
                <a:gd name="connsiteY67" fmla="*/ 2425460 h 3986998"/>
                <a:gd name="connsiteX68" fmla="*/ 859092 w 1137030"/>
                <a:gd name="connsiteY68" fmla="*/ 2669543 h 3986998"/>
                <a:gd name="connsiteX69" fmla="*/ 829176 w 1137030"/>
                <a:gd name="connsiteY69" fmla="*/ 2695379 h 3986998"/>
                <a:gd name="connsiteX70" fmla="*/ 850593 w 1137030"/>
                <a:gd name="connsiteY70" fmla="*/ 2710676 h 3986998"/>
                <a:gd name="connsiteX71" fmla="*/ 1132410 w 1137030"/>
                <a:gd name="connsiteY71" fmla="*/ 3060483 h 3986998"/>
                <a:gd name="connsiteX72" fmla="*/ 1105554 w 1137030"/>
                <a:gd name="connsiteY72" fmla="*/ 3166547 h 3986998"/>
                <a:gd name="connsiteX73" fmla="*/ 958017 w 1137030"/>
                <a:gd name="connsiteY73" fmla="*/ 3293688 h 3986998"/>
                <a:gd name="connsiteX74" fmla="*/ 816938 w 1137030"/>
                <a:gd name="connsiteY74" fmla="*/ 3306266 h 3986998"/>
                <a:gd name="connsiteX75" fmla="*/ 712914 w 1137030"/>
                <a:gd name="connsiteY75" fmla="*/ 3260033 h 3986998"/>
                <a:gd name="connsiteX76" fmla="*/ 817618 w 1137030"/>
                <a:gd name="connsiteY76" fmla="*/ 3150909 h 3986998"/>
                <a:gd name="connsiteX77" fmla="*/ 869290 w 1137030"/>
                <a:gd name="connsiteY77" fmla="*/ 3142751 h 3986998"/>
                <a:gd name="connsiteX78" fmla="*/ 976374 w 1137030"/>
                <a:gd name="connsiteY78" fmla="*/ 3183205 h 3986998"/>
                <a:gd name="connsiteX79" fmla="*/ 997791 w 1137030"/>
                <a:gd name="connsiteY79" fmla="*/ 3192383 h 3986998"/>
                <a:gd name="connsiteX80" fmla="*/ 997451 w 1137030"/>
                <a:gd name="connsiteY80" fmla="*/ 3091079 h 3986998"/>
                <a:gd name="connsiteX81" fmla="*/ 784983 w 1137030"/>
                <a:gd name="connsiteY81" fmla="*/ 2877931 h 3986998"/>
                <a:gd name="connsiteX82" fmla="*/ 656483 w 1137030"/>
                <a:gd name="connsiteY82" fmla="*/ 2834758 h 3986998"/>
                <a:gd name="connsiteX83" fmla="*/ 644584 w 1137030"/>
                <a:gd name="connsiteY83" fmla="*/ 2832378 h 3986998"/>
                <a:gd name="connsiteX84" fmla="*/ 646964 w 1137030"/>
                <a:gd name="connsiteY84" fmla="*/ 2939122 h 3986998"/>
                <a:gd name="connsiteX85" fmla="*/ 652403 w 1137030"/>
                <a:gd name="connsiteY85" fmla="*/ 3173346 h 3986998"/>
                <a:gd name="connsiteX86" fmla="*/ 666001 w 1137030"/>
                <a:gd name="connsiteY86" fmla="*/ 3724062 h 3986998"/>
                <a:gd name="connsiteX87" fmla="*/ 670081 w 1137030"/>
                <a:gd name="connsiteY87" fmla="*/ 3919532 h 3986998"/>
                <a:gd name="connsiteX88" fmla="*/ 671100 w 1137030"/>
                <a:gd name="connsiteY88" fmla="*/ 3980723 h 3986998"/>
                <a:gd name="connsiteX89" fmla="*/ 565037 w 1137030"/>
                <a:gd name="connsiteY89" fmla="*/ 3981743 h 3986998"/>
                <a:gd name="connsiteX90" fmla="*/ 457613 w 1137030"/>
                <a:gd name="connsiteY90" fmla="*/ 3979703 h 3986998"/>
                <a:gd name="connsiteX91" fmla="*/ 495007 w 1137030"/>
                <a:gd name="connsiteY91" fmla="*/ 2394864 h 3986998"/>
                <a:gd name="connsiteX92" fmla="*/ 496707 w 1137030"/>
                <a:gd name="connsiteY92" fmla="*/ 2119506 h 3986998"/>
                <a:gd name="connsiteX93" fmla="*/ 437216 w 1137030"/>
                <a:gd name="connsiteY93" fmla="*/ 2159620 h 3986998"/>
                <a:gd name="connsiteX94" fmla="*/ 344750 w 1137030"/>
                <a:gd name="connsiteY94" fmla="*/ 2296619 h 3986998"/>
                <a:gd name="connsiteX95" fmla="*/ 349509 w 1137030"/>
                <a:gd name="connsiteY95" fmla="*/ 2402683 h 3986998"/>
                <a:gd name="connsiteX96" fmla="*/ 404241 w 1137030"/>
                <a:gd name="connsiteY96" fmla="*/ 2486311 h 3986998"/>
                <a:gd name="connsiteX97" fmla="*/ 485489 w 1137030"/>
                <a:gd name="connsiteY97" fmla="*/ 2543762 h 3986998"/>
                <a:gd name="connsiteX98" fmla="*/ 495007 w 1137030"/>
                <a:gd name="connsiteY98" fmla="*/ 2394864 h 3986998"/>
                <a:gd name="connsiteX99" fmla="*/ 675180 w 1137030"/>
                <a:gd name="connsiteY99" fmla="*/ 2526764 h 3986998"/>
                <a:gd name="connsiteX100" fmla="*/ 778864 w 1137030"/>
                <a:gd name="connsiteY100" fmla="*/ 2403023 h 3986998"/>
                <a:gd name="connsiteX101" fmla="*/ 784983 w 1137030"/>
                <a:gd name="connsiteY101" fmla="*/ 2301719 h 3986998"/>
                <a:gd name="connsiteX102" fmla="*/ 690477 w 1137030"/>
                <a:gd name="connsiteY102" fmla="*/ 2159280 h 3986998"/>
                <a:gd name="connsiteX103" fmla="*/ 631326 w 1137030"/>
                <a:gd name="connsiteY103" fmla="*/ 2119506 h 3986998"/>
                <a:gd name="connsiteX104" fmla="*/ 628607 w 1137030"/>
                <a:gd name="connsiteY104" fmla="*/ 2154521 h 3986998"/>
                <a:gd name="connsiteX105" fmla="*/ 637446 w 1137030"/>
                <a:gd name="connsiteY105" fmla="*/ 2540362 h 3986998"/>
                <a:gd name="connsiteX106" fmla="*/ 675180 w 1137030"/>
                <a:gd name="connsiteY106" fmla="*/ 2526764 h 3986998"/>
                <a:gd name="connsiteX107" fmla="*/ 509965 w 1137030"/>
                <a:gd name="connsiteY107" fmla="*/ 1746923 h 3986998"/>
                <a:gd name="connsiteX108" fmla="*/ 514724 w 1137030"/>
                <a:gd name="connsiteY108" fmla="*/ 1568110 h 3986998"/>
                <a:gd name="connsiteX109" fmla="*/ 512684 w 1137030"/>
                <a:gd name="connsiteY109" fmla="*/ 1436210 h 3986998"/>
                <a:gd name="connsiteX110" fmla="*/ 451834 w 1137030"/>
                <a:gd name="connsiteY110" fmla="*/ 1480404 h 3986998"/>
                <a:gd name="connsiteX111" fmla="*/ 390643 w 1137030"/>
                <a:gd name="connsiteY111" fmla="*/ 1620802 h 3986998"/>
                <a:gd name="connsiteX112" fmla="*/ 433137 w 1137030"/>
                <a:gd name="connsiteY112" fmla="*/ 1733325 h 3986998"/>
                <a:gd name="connsiteX113" fmla="*/ 504186 w 1137030"/>
                <a:gd name="connsiteY113" fmla="*/ 1795536 h 3986998"/>
                <a:gd name="connsiteX114" fmla="*/ 509965 w 1137030"/>
                <a:gd name="connsiteY114" fmla="*/ 1746923 h 3986998"/>
                <a:gd name="connsiteX115" fmla="*/ 653083 w 1137030"/>
                <a:gd name="connsiteY115" fmla="*/ 1774799 h 3986998"/>
                <a:gd name="connsiteX116" fmla="*/ 737390 w 1137030"/>
                <a:gd name="connsiteY116" fmla="*/ 1620802 h 3986998"/>
                <a:gd name="connsiteX117" fmla="*/ 676200 w 1137030"/>
                <a:gd name="connsiteY117" fmla="*/ 1480404 h 3986998"/>
                <a:gd name="connsiteX118" fmla="*/ 616029 w 1137030"/>
                <a:gd name="connsiteY118" fmla="*/ 1436210 h 3986998"/>
                <a:gd name="connsiteX119" fmla="*/ 611609 w 1137030"/>
                <a:gd name="connsiteY119" fmla="*/ 1474964 h 3986998"/>
                <a:gd name="connsiteX120" fmla="*/ 620108 w 1137030"/>
                <a:gd name="connsiteY120" fmla="*/ 1792476 h 3986998"/>
                <a:gd name="connsiteX121" fmla="*/ 653083 w 1137030"/>
                <a:gd name="connsiteY121" fmla="*/ 1774799 h 3986998"/>
                <a:gd name="connsiteX122" fmla="*/ 527642 w 1137030"/>
                <a:gd name="connsiteY122" fmla="*/ 1041190 h 3986998"/>
                <a:gd name="connsiteX123" fmla="*/ 525603 w 1137030"/>
                <a:gd name="connsiteY123" fmla="*/ 899092 h 3986998"/>
                <a:gd name="connsiteX124" fmla="*/ 474950 w 1137030"/>
                <a:gd name="connsiteY124" fmla="*/ 966402 h 3986998"/>
                <a:gd name="connsiteX125" fmla="*/ 464072 w 1137030"/>
                <a:gd name="connsiteY125" fmla="*/ 1014674 h 3986998"/>
                <a:gd name="connsiteX126" fmla="*/ 496707 w 1137030"/>
                <a:gd name="connsiteY126" fmla="*/ 1091503 h 3986998"/>
                <a:gd name="connsiteX127" fmla="*/ 527642 w 1137030"/>
                <a:gd name="connsiteY127" fmla="*/ 1041190 h 3986998"/>
                <a:gd name="connsiteX128" fmla="*/ 630986 w 1137030"/>
                <a:gd name="connsiteY128" fmla="*/ 1092183 h 3986998"/>
                <a:gd name="connsiteX129" fmla="*/ 664301 w 1137030"/>
                <a:gd name="connsiteY129" fmla="*/ 1014674 h 3986998"/>
                <a:gd name="connsiteX130" fmla="*/ 626227 w 1137030"/>
                <a:gd name="connsiteY130" fmla="*/ 923908 h 3986998"/>
                <a:gd name="connsiteX131" fmla="*/ 599371 w 1137030"/>
                <a:gd name="connsiteY131" fmla="*/ 1001756 h 3986998"/>
                <a:gd name="connsiteX132" fmla="*/ 603451 w 1137030"/>
                <a:gd name="connsiteY132" fmla="*/ 1107140 h 3986998"/>
                <a:gd name="connsiteX133" fmla="*/ 630986 w 1137030"/>
                <a:gd name="connsiteY133" fmla="*/ 1092183 h 398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137030" h="3986998">
                  <a:moveTo>
                    <a:pt x="457613" y="3979703"/>
                  </a:moveTo>
                  <a:cubicBezTo>
                    <a:pt x="456593" y="3978344"/>
                    <a:pt x="457273" y="3923612"/>
                    <a:pt x="458633" y="3858342"/>
                  </a:cubicBezTo>
                  <a:cubicBezTo>
                    <a:pt x="460332" y="3792732"/>
                    <a:pt x="463392" y="3673750"/>
                    <a:pt x="465432" y="3593182"/>
                  </a:cubicBezTo>
                  <a:cubicBezTo>
                    <a:pt x="470871" y="3368816"/>
                    <a:pt x="475290" y="3184564"/>
                    <a:pt x="479030" y="3042466"/>
                  </a:cubicBezTo>
                  <a:cubicBezTo>
                    <a:pt x="483789" y="2860594"/>
                    <a:pt x="483449" y="2833398"/>
                    <a:pt x="477670" y="2833398"/>
                  </a:cubicBezTo>
                  <a:cubicBezTo>
                    <a:pt x="469171" y="2833398"/>
                    <a:pt x="376705" y="2864333"/>
                    <a:pt x="343050" y="2878271"/>
                  </a:cubicBezTo>
                  <a:cubicBezTo>
                    <a:pt x="218629" y="2929943"/>
                    <a:pt x="149960" y="2998613"/>
                    <a:pt x="130243" y="3091758"/>
                  </a:cubicBezTo>
                  <a:cubicBezTo>
                    <a:pt x="123784" y="3121674"/>
                    <a:pt x="123784" y="3183544"/>
                    <a:pt x="130243" y="3192043"/>
                  </a:cubicBezTo>
                  <a:cubicBezTo>
                    <a:pt x="134662" y="3198502"/>
                    <a:pt x="135682" y="3198162"/>
                    <a:pt x="151659" y="3183205"/>
                  </a:cubicBezTo>
                  <a:cubicBezTo>
                    <a:pt x="184294" y="3152949"/>
                    <a:pt x="211150" y="3142751"/>
                    <a:pt x="258403" y="3142751"/>
                  </a:cubicBezTo>
                  <a:cubicBezTo>
                    <a:pt x="280500" y="3142751"/>
                    <a:pt x="293418" y="3144790"/>
                    <a:pt x="308036" y="3149890"/>
                  </a:cubicBezTo>
                  <a:cubicBezTo>
                    <a:pt x="362767" y="3170286"/>
                    <a:pt x="412740" y="3213460"/>
                    <a:pt x="416819" y="3244055"/>
                  </a:cubicBezTo>
                  <a:cubicBezTo>
                    <a:pt x="418179" y="3254594"/>
                    <a:pt x="416819" y="3259013"/>
                    <a:pt x="409680" y="3267512"/>
                  </a:cubicBezTo>
                  <a:cubicBezTo>
                    <a:pt x="383844" y="3298107"/>
                    <a:pt x="311775" y="3314085"/>
                    <a:pt x="233587" y="3306266"/>
                  </a:cubicBezTo>
                  <a:cubicBezTo>
                    <a:pt x="164238" y="3299467"/>
                    <a:pt x="115625" y="3276690"/>
                    <a:pt x="67692" y="3228078"/>
                  </a:cubicBezTo>
                  <a:cubicBezTo>
                    <a:pt x="-6077" y="3153289"/>
                    <a:pt x="-24434" y="3053684"/>
                    <a:pt x="17380" y="2954419"/>
                  </a:cubicBezTo>
                  <a:cubicBezTo>
                    <a:pt x="53414" y="2868752"/>
                    <a:pt x="147240" y="2781046"/>
                    <a:pt x="277440" y="2710676"/>
                  </a:cubicBezTo>
                  <a:cubicBezTo>
                    <a:pt x="289338" y="2704217"/>
                    <a:pt x="298857" y="2697418"/>
                    <a:pt x="298857" y="2695379"/>
                  </a:cubicBezTo>
                  <a:cubicBezTo>
                    <a:pt x="298857" y="2693339"/>
                    <a:pt x="285599" y="2681781"/>
                    <a:pt x="269282" y="2669543"/>
                  </a:cubicBezTo>
                  <a:cubicBezTo>
                    <a:pt x="100327" y="2543422"/>
                    <a:pt x="53754" y="2369368"/>
                    <a:pt x="141461" y="2191235"/>
                  </a:cubicBezTo>
                  <a:cubicBezTo>
                    <a:pt x="162198" y="2149082"/>
                    <a:pt x="188374" y="2114407"/>
                    <a:pt x="229168" y="2075653"/>
                  </a:cubicBezTo>
                  <a:cubicBezTo>
                    <a:pt x="260103" y="2046417"/>
                    <a:pt x="327413" y="1993046"/>
                    <a:pt x="352909" y="1978088"/>
                  </a:cubicBezTo>
                  <a:cubicBezTo>
                    <a:pt x="358688" y="1974688"/>
                    <a:pt x="363447" y="1969929"/>
                    <a:pt x="363447" y="1967889"/>
                  </a:cubicBezTo>
                  <a:cubicBezTo>
                    <a:pt x="363447" y="1965510"/>
                    <a:pt x="347810" y="1952592"/>
                    <a:pt x="328772" y="1938994"/>
                  </a:cubicBezTo>
                  <a:cubicBezTo>
                    <a:pt x="255004" y="1886642"/>
                    <a:pt x="196193" y="1818652"/>
                    <a:pt x="173416" y="1759841"/>
                  </a:cubicBezTo>
                  <a:cubicBezTo>
                    <a:pt x="145540" y="1687432"/>
                    <a:pt x="146560" y="1613323"/>
                    <a:pt x="176476" y="1524257"/>
                  </a:cubicBezTo>
                  <a:cubicBezTo>
                    <a:pt x="205711" y="1436210"/>
                    <a:pt x="244125" y="1377739"/>
                    <a:pt x="320614" y="1304650"/>
                  </a:cubicBezTo>
                  <a:cubicBezTo>
                    <a:pt x="344070" y="1282214"/>
                    <a:pt x="363447" y="1262837"/>
                    <a:pt x="363447" y="1261477"/>
                  </a:cubicBezTo>
                  <a:cubicBezTo>
                    <a:pt x="363447" y="1260117"/>
                    <a:pt x="353929" y="1248219"/>
                    <a:pt x="342030" y="1234621"/>
                  </a:cubicBezTo>
                  <a:cubicBezTo>
                    <a:pt x="284239" y="1168331"/>
                    <a:pt x="261463" y="1111900"/>
                    <a:pt x="261463" y="1035071"/>
                  </a:cubicBezTo>
                  <a:cubicBezTo>
                    <a:pt x="261463" y="931047"/>
                    <a:pt x="306336" y="858978"/>
                    <a:pt x="429057" y="766512"/>
                  </a:cubicBezTo>
                  <a:cubicBezTo>
                    <a:pt x="441635" y="756994"/>
                    <a:pt x="451834" y="748155"/>
                    <a:pt x="451834" y="746795"/>
                  </a:cubicBezTo>
                  <a:cubicBezTo>
                    <a:pt x="451834" y="745435"/>
                    <a:pt x="435516" y="728098"/>
                    <a:pt x="415459" y="708721"/>
                  </a:cubicBezTo>
                  <a:cubicBezTo>
                    <a:pt x="353929" y="648210"/>
                    <a:pt x="333192" y="606736"/>
                    <a:pt x="330132" y="538747"/>
                  </a:cubicBezTo>
                  <a:cubicBezTo>
                    <a:pt x="328433" y="495913"/>
                    <a:pt x="333872" y="468037"/>
                    <a:pt x="351209" y="428943"/>
                  </a:cubicBezTo>
                  <a:cubicBezTo>
                    <a:pt x="364467" y="399028"/>
                    <a:pt x="404581" y="343956"/>
                    <a:pt x="409340" y="349056"/>
                  </a:cubicBezTo>
                  <a:cubicBezTo>
                    <a:pt x="410700" y="350415"/>
                    <a:pt x="408660" y="370132"/>
                    <a:pt x="404581" y="392909"/>
                  </a:cubicBezTo>
                  <a:cubicBezTo>
                    <a:pt x="389283" y="476536"/>
                    <a:pt x="391323" y="508491"/>
                    <a:pt x="413420" y="553025"/>
                  </a:cubicBezTo>
                  <a:cubicBezTo>
                    <a:pt x="422258" y="570022"/>
                    <a:pt x="433137" y="584640"/>
                    <a:pt x="452174" y="603677"/>
                  </a:cubicBezTo>
                  <a:cubicBezTo>
                    <a:pt x="481069" y="632233"/>
                    <a:pt x="529342" y="666567"/>
                    <a:pt x="534101" y="661808"/>
                  </a:cubicBezTo>
                  <a:cubicBezTo>
                    <a:pt x="536821" y="659088"/>
                    <a:pt x="539880" y="561523"/>
                    <a:pt x="547019" y="258289"/>
                  </a:cubicBezTo>
                  <a:cubicBezTo>
                    <a:pt x="548719" y="176022"/>
                    <a:pt x="551439" y="83216"/>
                    <a:pt x="552458" y="51601"/>
                  </a:cubicBezTo>
                  <a:lnTo>
                    <a:pt x="554498" y="-5171"/>
                  </a:lnTo>
                  <a:lnTo>
                    <a:pt x="564017" y="-5171"/>
                  </a:lnTo>
                  <a:lnTo>
                    <a:pt x="573535" y="-5171"/>
                  </a:lnTo>
                  <a:lnTo>
                    <a:pt x="575575" y="49901"/>
                  </a:lnTo>
                  <a:cubicBezTo>
                    <a:pt x="576935" y="80496"/>
                    <a:pt x="579314" y="171943"/>
                    <a:pt x="581014" y="253190"/>
                  </a:cubicBezTo>
                  <a:cubicBezTo>
                    <a:pt x="588153" y="556764"/>
                    <a:pt x="591213" y="659088"/>
                    <a:pt x="594272" y="662148"/>
                  </a:cubicBezTo>
                  <a:cubicBezTo>
                    <a:pt x="598691" y="666567"/>
                    <a:pt x="648324" y="631213"/>
                    <a:pt x="676200" y="603337"/>
                  </a:cubicBezTo>
                  <a:cubicBezTo>
                    <a:pt x="714954" y="564243"/>
                    <a:pt x="733991" y="522429"/>
                    <a:pt x="733991" y="475516"/>
                  </a:cubicBezTo>
                  <a:cubicBezTo>
                    <a:pt x="733991" y="463958"/>
                    <a:pt x="729911" y="431323"/>
                    <a:pt x="725152" y="402767"/>
                  </a:cubicBezTo>
                  <a:cubicBezTo>
                    <a:pt x="720393" y="374212"/>
                    <a:pt x="717673" y="350075"/>
                    <a:pt x="718693" y="348716"/>
                  </a:cubicBezTo>
                  <a:cubicBezTo>
                    <a:pt x="724472" y="343276"/>
                    <a:pt x="770365" y="409226"/>
                    <a:pt x="781584" y="439482"/>
                  </a:cubicBezTo>
                  <a:cubicBezTo>
                    <a:pt x="794502" y="473817"/>
                    <a:pt x="798581" y="495233"/>
                    <a:pt x="798581" y="528548"/>
                  </a:cubicBezTo>
                  <a:cubicBezTo>
                    <a:pt x="798581" y="602997"/>
                    <a:pt x="775465" y="649910"/>
                    <a:pt x="706115" y="715180"/>
                  </a:cubicBezTo>
                  <a:cubicBezTo>
                    <a:pt x="689458" y="730818"/>
                    <a:pt x="676200" y="744755"/>
                    <a:pt x="676200" y="746455"/>
                  </a:cubicBezTo>
                  <a:cubicBezTo>
                    <a:pt x="676200" y="747815"/>
                    <a:pt x="688098" y="758353"/>
                    <a:pt x="702716" y="769232"/>
                  </a:cubicBezTo>
                  <a:cubicBezTo>
                    <a:pt x="824077" y="862038"/>
                    <a:pt x="867251" y="931727"/>
                    <a:pt x="867251" y="1035071"/>
                  </a:cubicBezTo>
                  <a:cubicBezTo>
                    <a:pt x="867251" y="1110540"/>
                    <a:pt x="843794" y="1168331"/>
                    <a:pt x="786003" y="1234621"/>
                  </a:cubicBezTo>
                  <a:cubicBezTo>
                    <a:pt x="774105" y="1248219"/>
                    <a:pt x="764586" y="1260117"/>
                    <a:pt x="764586" y="1261477"/>
                  </a:cubicBezTo>
                  <a:cubicBezTo>
                    <a:pt x="764586" y="1262837"/>
                    <a:pt x="783963" y="1282214"/>
                    <a:pt x="807420" y="1304650"/>
                  </a:cubicBezTo>
                  <a:cubicBezTo>
                    <a:pt x="881528" y="1375699"/>
                    <a:pt x="924702" y="1439950"/>
                    <a:pt x="951218" y="1519498"/>
                  </a:cubicBezTo>
                  <a:cubicBezTo>
                    <a:pt x="992012" y="1642899"/>
                    <a:pt x="979433" y="1746923"/>
                    <a:pt x="912804" y="1833610"/>
                  </a:cubicBezTo>
                  <a:cubicBezTo>
                    <a:pt x="890367" y="1862505"/>
                    <a:pt x="834615" y="1914517"/>
                    <a:pt x="797561" y="1940693"/>
                  </a:cubicBezTo>
                  <a:cubicBezTo>
                    <a:pt x="779544" y="1953272"/>
                    <a:pt x="764586" y="1965510"/>
                    <a:pt x="764586" y="1967889"/>
                  </a:cubicBezTo>
                  <a:cubicBezTo>
                    <a:pt x="764586" y="1969929"/>
                    <a:pt x="769345" y="1974688"/>
                    <a:pt x="775125" y="1978088"/>
                  </a:cubicBezTo>
                  <a:cubicBezTo>
                    <a:pt x="824077" y="2006983"/>
                    <a:pt x="919943" y="2090611"/>
                    <a:pt x="949858" y="2130725"/>
                  </a:cubicBezTo>
                  <a:cubicBezTo>
                    <a:pt x="1012748" y="2214012"/>
                    <a:pt x="1042324" y="2331294"/>
                    <a:pt x="1024307" y="2425460"/>
                  </a:cubicBezTo>
                  <a:cubicBezTo>
                    <a:pt x="1006629" y="2518946"/>
                    <a:pt x="951558" y="2600533"/>
                    <a:pt x="859092" y="2669543"/>
                  </a:cubicBezTo>
                  <a:cubicBezTo>
                    <a:pt x="842774" y="2681781"/>
                    <a:pt x="829176" y="2693339"/>
                    <a:pt x="829176" y="2695379"/>
                  </a:cubicBezTo>
                  <a:cubicBezTo>
                    <a:pt x="829176" y="2697418"/>
                    <a:pt x="838695" y="2704217"/>
                    <a:pt x="850593" y="2710676"/>
                  </a:cubicBezTo>
                  <a:cubicBezTo>
                    <a:pt x="1035865" y="2810961"/>
                    <a:pt x="1133090" y="2931303"/>
                    <a:pt x="1132410" y="3060483"/>
                  </a:cubicBezTo>
                  <a:cubicBezTo>
                    <a:pt x="1132070" y="3101277"/>
                    <a:pt x="1126291" y="3125073"/>
                    <a:pt x="1105554" y="3166547"/>
                  </a:cubicBezTo>
                  <a:cubicBezTo>
                    <a:pt x="1076659" y="3223998"/>
                    <a:pt x="1020227" y="3272951"/>
                    <a:pt x="958017" y="3293688"/>
                  </a:cubicBezTo>
                  <a:cubicBezTo>
                    <a:pt x="921642" y="3305926"/>
                    <a:pt x="858752" y="3311705"/>
                    <a:pt x="816938" y="3306266"/>
                  </a:cubicBezTo>
                  <a:cubicBezTo>
                    <a:pt x="765606" y="3300147"/>
                    <a:pt x="722433" y="3280770"/>
                    <a:pt x="712914" y="3260033"/>
                  </a:cubicBezTo>
                  <a:cubicBezTo>
                    <a:pt x="699656" y="3230797"/>
                    <a:pt x="753028" y="3175386"/>
                    <a:pt x="817618" y="3150909"/>
                  </a:cubicBezTo>
                  <a:cubicBezTo>
                    <a:pt x="834615" y="3144450"/>
                    <a:pt x="846174" y="3142751"/>
                    <a:pt x="869290" y="3142751"/>
                  </a:cubicBezTo>
                  <a:cubicBezTo>
                    <a:pt x="917223" y="3142751"/>
                    <a:pt x="945099" y="3153289"/>
                    <a:pt x="976374" y="3183205"/>
                  </a:cubicBezTo>
                  <a:cubicBezTo>
                    <a:pt x="992012" y="3198162"/>
                    <a:pt x="993031" y="3198502"/>
                    <a:pt x="997791" y="3192383"/>
                  </a:cubicBezTo>
                  <a:cubicBezTo>
                    <a:pt x="1004250" y="3183544"/>
                    <a:pt x="1004250" y="3122014"/>
                    <a:pt x="997451" y="3091079"/>
                  </a:cubicBezTo>
                  <a:cubicBezTo>
                    <a:pt x="977734" y="2997933"/>
                    <a:pt x="910084" y="2929943"/>
                    <a:pt x="784983" y="2877931"/>
                  </a:cubicBezTo>
                  <a:cubicBezTo>
                    <a:pt x="748949" y="2862973"/>
                    <a:pt x="675180" y="2838157"/>
                    <a:pt x="656483" y="2834758"/>
                  </a:cubicBezTo>
                  <a:lnTo>
                    <a:pt x="644584" y="2832378"/>
                  </a:lnTo>
                  <a:lnTo>
                    <a:pt x="646964" y="2939122"/>
                  </a:lnTo>
                  <a:cubicBezTo>
                    <a:pt x="647984" y="2997933"/>
                    <a:pt x="650703" y="3103317"/>
                    <a:pt x="652403" y="3173346"/>
                  </a:cubicBezTo>
                  <a:cubicBezTo>
                    <a:pt x="655463" y="3291648"/>
                    <a:pt x="657163" y="3358958"/>
                    <a:pt x="666001" y="3724062"/>
                  </a:cubicBezTo>
                  <a:cubicBezTo>
                    <a:pt x="667701" y="3797831"/>
                    <a:pt x="669741" y="3885878"/>
                    <a:pt x="670081" y="3919532"/>
                  </a:cubicBezTo>
                  <a:lnTo>
                    <a:pt x="671100" y="3980723"/>
                  </a:lnTo>
                  <a:lnTo>
                    <a:pt x="565037" y="3981743"/>
                  </a:lnTo>
                  <a:cubicBezTo>
                    <a:pt x="506905" y="3982083"/>
                    <a:pt x="458293" y="3981403"/>
                    <a:pt x="457613" y="3979703"/>
                  </a:cubicBezTo>
                  <a:close/>
                  <a:moveTo>
                    <a:pt x="495007" y="2394864"/>
                  </a:moveTo>
                  <a:cubicBezTo>
                    <a:pt x="499766" y="2213332"/>
                    <a:pt x="500446" y="2119506"/>
                    <a:pt x="496707" y="2119506"/>
                  </a:cubicBezTo>
                  <a:cubicBezTo>
                    <a:pt x="491948" y="2119506"/>
                    <a:pt x="462032" y="2139563"/>
                    <a:pt x="437216" y="2159620"/>
                  </a:cubicBezTo>
                  <a:cubicBezTo>
                    <a:pt x="393363" y="2194975"/>
                    <a:pt x="356988" y="2248687"/>
                    <a:pt x="344750" y="2296619"/>
                  </a:cubicBezTo>
                  <a:cubicBezTo>
                    <a:pt x="337271" y="2325175"/>
                    <a:pt x="339311" y="2374808"/>
                    <a:pt x="349509" y="2402683"/>
                  </a:cubicBezTo>
                  <a:cubicBezTo>
                    <a:pt x="360048" y="2432259"/>
                    <a:pt x="378745" y="2460814"/>
                    <a:pt x="404241" y="2486311"/>
                  </a:cubicBezTo>
                  <a:cubicBezTo>
                    <a:pt x="429737" y="2512147"/>
                    <a:pt x="476990" y="2545462"/>
                    <a:pt x="485489" y="2543762"/>
                  </a:cubicBezTo>
                  <a:cubicBezTo>
                    <a:pt x="490248" y="2542742"/>
                    <a:pt x="491268" y="2525745"/>
                    <a:pt x="495007" y="2394864"/>
                  </a:cubicBezTo>
                  <a:close/>
                  <a:moveTo>
                    <a:pt x="675180" y="2526764"/>
                  </a:moveTo>
                  <a:cubicBezTo>
                    <a:pt x="724812" y="2493789"/>
                    <a:pt x="762207" y="2448916"/>
                    <a:pt x="778864" y="2403023"/>
                  </a:cubicBezTo>
                  <a:cubicBezTo>
                    <a:pt x="787703" y="2378207"/>
                    <a:pt x="790762" y="2329254"/>
                    <a:pt x="784983" y="2301719"/>
                  </a:cubicBezTo>
                  <a:cubicBezTo>
                    <a:pt x="775465" y="2255826"/>
                    <a:pt x="736031" y="2195995"/>
                    <a:pt x="690477" y="2159280"/>
                  </a:cubicBezTo>
                  <a:cubicBezTo>
                    <a:pt x="666001" y="2139563"/>
                    <a:pt x="636086" y="2119506"/>
                    <a:pt x="631326" y="2119506"/>
                  </a:cubicBezTo>
                  <a:cubicBezTo>
                    <a:pt x="629967" y="2119506"/>
                    <a:pt x="628607" y="2135144"/>
                    <a:pt x="628607" y="2154521"/>
                  </a:cubicBezTo>
                  <a:cubicBezTo>
                    <a:pt x="628267" y="2207213"/>
                    <a:pt x="636086" y="2535263"/>
                    <a:pt x="637446" y="2540362"/>
                  </a:cubicBezTo>
                  <a:cubicBezTo>
                    <a:pt x="639485" y="2547841"/>
                    <a:pt x="647984" y="2544782"/>
                    <a:pt x="675180" y="2526764"/>
                  </a:cubicBezTo>
                  <a:close/>
                  <a:moveTo>
                    <a:pt x="509965" y="1746923"/>
                  </a:moveTo>
                  <a:cubicBezTo>
                    <a:pt x="511325" y="1721087"/>
                    <a:pt x="513364" y="1640519"/>
                    <a:pt x="514724" y="1568110"/>
                  </a:cubicBezTo>
                  <a:cubicBezTo>
                    <a:pt x="516764" y="1456607"/>
                    <a:pt x="516424" y="1436210"/>
                    <a:pt x="512684" y="1436210"/>
                  </a:cubicBezTo>
                  <a:cubicBezTo>
                    <a:pt x="504526" y="1436210"/>
                    <a:pt x="471211" y="1460347"/>
                    <a:pt x="451834" y="1480404"/>
                  </a:cubicBezTo>
                  <a:cubicBezTo>
                    <a:pt x="414779" y="1519158"/>
                    <a:pt x="390643" y="1574229"/>
                    <a:pt x="390643" y="1620802"/>
                  </a:cubicBezTo>
                  <a:cubicBezTo>
                    <a:pt x="390643" y="1662956"/>
                    <a:pt x="403561" y="1696951"/>
                    <a:pt x="433137" y="1733325"/>
                  </a:cubicBezTo>
                  <a:cubicBezTo>
                    <a:pt x="451494" y="1755762"/>
                    <a:pt x="499087" y="1797235"/>
                    <a:pt x="504186" y="1795536"/>
                  </a:cubicBezTo>
                  <a:cubicBezTo>
                    <a:pt x="506565" y="1794856"/>
                    <a:pt x="508605" y="1775819"/>
                    <a:pt x="509965" y="1746923"/>
                  </a:cubicBezTo>
                  <a:close/>
                  <a:moveTo>
                    <a:pt x="653083" y="1774799"/>
                  </a:moveTo>
                  <a:cubicBezTo>
                    <a:pt x="711894" y="1724826"/>
                    <a:pt x="737390" y="1678253"/>
                    <a:pt x="737390" y="1620802"/>
                  </a:cubicBezTo>
                  <a:cubicBezTo>
                    <a:pt x="737390" y="1574229"/>
                    <a:pt x="712914" y="1518138"/>
                    <a:pt x="676200" y="1480404"/>
                  </a:cubicBezTo>
                  <a:cubicBezTo>
                    <a:pt x="657163" y="1460687"/>
                    <a:pt x="623508" y="1436210"/>
                    <a:pt x="616029" y="1436210"/>
                  </a:cubicBezTo>
                  <a:cubicBezTo>
                    <a:pt x="612629" y="1436210"/>
                    <a:pt x="611609" y="1446069"/>
                    <a:pt x="611609" y="1474964"/>
                  </a:cubicBezTo>
                  <a:cubicBezTo>
                    <a:pt x="611609" y="1533775"/>
                    <a:pt x="618408" y="1787377"/>
                    <a:pt x="620108" y="1792476"/>
                  </a:cubicBezTo>
                  <a:cubicBezTo>
                    <a:pt x="622488" y="1799615"/>
                    <a:pt x="626567" y="1797235"/>
                    <a:pt x="653083" y="1774799"/>
                  </a:cubicBezTo>
                  <a:close/>
                  <a:moveTo>
                    <a:pt x="527642" y="1041190"/>
                  </a:moveTo>
                  <a:cubicBezTo>
                    <a:pt x="531382" y="933427"/>
                    <a:pt x="530702" y="899092"/>
                    <a:pt x="525603" y="899092"/>
                  </a:cubicBezTo>
                  <a:cubicBezTo>
                    <a:pt x="518804" y="899092"/>
                    <a:pt x="487188" y="941246"/>
                    <a:pt x="474950" y="966402"/>
                  </a:cubicBezTo>
                  <a:cubicBezTo>
                    <a:pt x="465432" y="985779"/>
                    <a:pt x="464072" y="992918"/>
                    <a:pt x="464072" y="1014674"/>
                  </a:cubicBezTo>
                  <a:cubicBezTo>
                    <a:pt x="464072" y="1045610"/>
                    <a:pt x="472231" y="1064307"/>
                    <a:pt x="496707" y="1091503"/>
                  </a:cubicBezTo>
                  <a:cubicBezTo>
                    <a:pt x="524583" y="1121758"/>
                    <a:pt x="525263" y="1121078"/>
                    <a:pt x="527642" y="1041190"/>
                  </a:cubicBezTo>
                  <a:close/>
                  <a:moveTo>
                    <a:pt x="630986" y="1092183"/>
                  </a:moveTo>
                  <a:cubicBezTo>
                    <a:pt x="655803" y="1065327"/>
                    <a:pt x="664301" y="1045950"/>
                    <a:pt x="664301" y="1014674"/>
                  </a:cubicBezTo>
                  <a:cubicBezTo>
                    <a:pt x="663961" y="983399"/>
                    <a:pt x="654443" y="960283"/>
                    <a:pt x="626227" y="923908"/>
                  </a:cubicBezTo>
                  <a:cubicBezTo>
                    <a:pt x="595972" y="884134"/>
                    <a:pt x="596652" y="882434"/>
                    <a:pt x="599371" y="1001756"/>
                  </a:cubicBezTo>
                  <a:cubicBezTo>
                    <a:pt x="600731" y="1058528"/>
                    <a:pt x="602771" y="1105781"/>
                    <a:pt x="603451" y="1107140"/>
                  </a:cubicBezTo>
                  <a:cubicBezTo>
                    <a:pt x="607190" y="1113259"/>
                    <a:pt x="615009" y="1108840"/>
                    <a:pt x="630986" y="1092183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52B2E47-6ED9-1673-0A51-9CA67710E48D}"/>
                </a:ext>
              </a:extLst>
            </p:cNvPr>
            <p:cNvSpPr/>
            <p:nvPr/>
          </p:nvSpPr>
          <p:spPr>
            <a:xfrm flipV="1">
              <a:off x="8826125" y="571955"/>
              <a:ext cx="602761" cy="414023"/>
            </a:xfrm>
            <a:custGeom>
              <a:avLst/>
              <a:gdLst>
                <a:gd name="connsiteX0" fmla="*/ 537004 w 602761"/>
                <a:gd name="connsiteY0" fmla="*/ 397862 h 414023"/>
                <a:gd name="connsiteX1" fmla="*/ 489411 w 602761"/>
                <a:gd name="connsiteY1" fmla="*/ 359448 h 414023"/>
                <a:gd name="connsiteX2" fmla="*/ 51217 w 602761"/>
                <a:gd name="connsiteY2" fmla="*/ 57233 h 414023"/>
                <a:gd name="connsiteX3" fmla="*/ -455 w 602761"/>
                <a:gd name="connsiteY3" fmla="*/ 16780 h 414023"/>
                <a:gd name="connsiteX4" fmla="*/ 64475 w 602761"/>
                <a:gd name="connsiteY4" fmla="*/ -9056 h 414023"/>
                <a:gd name="connsiteX5" fmla="*/ 306519 w 602761"/>
                <a:gd name="connsiteY5" fmla="*/ 59953 h 414023"/>
                <a:gd name="connsiteX6" fmla="*/ 597514 w 602761"/>
                <a:gd name="connsiteY6" fmla="*/ 275140 h 414023"/>
                <a:gd name="connsiteX7" fmla="*/ 590035 w 602761"/>
                <a:gd name="connsiteY7" fmla="*/ 317294 h 414023"/>
                <a:gd name="connsiteX8" fmla="*/ 563859 w 602761"/>
                <a:gd name="connsiteY8" fmla="*/ 392083 h 414023"/>
                <a:gd name="connsiteX9" fmla="*/ 537004 w 602761"/>
                <a:gd name="connsiteY9" fmla="*/ 397862 h 41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2761" h="414023">
                  <a:moveTo>
                    <a:pt x="537004" y="397862"/>
                  </a:moveTo>
                  <a:cubicBezTo>
                    <a:pt x="531904" y="395142"/>
                    <a:pt x="510488" y="377805"/>
                    <a:pt x="489411" y="359448"/>
                  </a:cubicBezTo>
                  <a:cubicBezTo>
                    <a:pt x="319437" y="210210"/>
                    <a:pt x="185497" y="117744"/>
                    <a:pt x="51217" y="57233"/>
                  </a:cubicBezTo>
                  <a:cubicBezTo>
                    <a:pt x="2265" y="35137"/>
                    <a:pt x="-4874" y="29698"/>
                    <a:pt x="-455" y="16780"/>
                  </a:cubicBezTo>
                  <a:cubicBezTo>
                    <a:pt x="4645" y="2502"/>
                    <a:pt x="23342" y="-4977"/>
                    <a:pt x="64475" y="-9056"/>
                  </a:cubicBezTo>
                  <a:cubicBezTo>
                    <a:pt x="144703" y="-16875"/>
                    <a:pt x="200115" y="-898"/>
                    <a:pt x="306519" y="59953"/>
                  </a:cubicBezTo>
                  <a:cubicBezTo>
                    <a:pt x="416322" y="122844"/>
                    <a:pt x="583916" y="246925"/>
                    <a:pt x="597514" y="275140"/>
                  </a:cubicBezTo>
                  <a:cubicBezTo>
                    <a:pt x="603293" y="287378"/>
                    <a:pt x="603293" y="287378"/>
                    <a:pt x="590035" y="317294"/>
                  </a:cubicBezTo>
                  <a:cubicBezTo>
                    <a:pt x="576438" y="347549"/>
                    <a:pt x="567599" y="372366"/>
                    <a:pt x="563859" y="392083"/>
                  </a:cubicBezTo>
                  <a:cubicBezTo>
                    <a:pt x="561140" y="404661"/>
                    <a:pt x="553321" y="406360"/>
                    <a:pt x="537004" y="397862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C03A4A8-BDE0-0FBE-11FC-3AE325A979A6}"/>
                </a:ext>
              </a:extLst>
            </p:cNvPr>
            <p:cNvSpPr/>
            <p:nvPr/>
          </p:nvSpPr>
          <p:spPr>
            <a:xfrm flipV="1">
              <a:off x="11132141" y="572146"/>
              <a:ext cx="602785" cy="413833"/>
            </a:xfrm>
            <a:custGeom>
              <a:avLst/>
              <a:gdLst>
                <a:gd name="connsiteX0" fmla="*/ 29668 w 602785"/>
                <a:gd name="connsiteY0" fmla="*/ 392083 h 413833"/>
                <a:gd name="connsiteX1" fmla="*/ 3492 w 602785"/>
                <a:gd name="connsiteY1" fmla="*/ 317294 h 413833"/>
                <a:gd name="connsiteX2" fmla="*/ -3987 w 602785"/>
                <a:gd name="connsiteY2" fmla="*/ 275141 h 413833"/>
                <a:gd name="connsiteX3" fmla="*/ 287009 w 602785"/>
                <a:gd name="connsiteY3" fmla="*/ 59953 h 413833"/>
                <a:gd name="connsiteX4" fmla="*/ 529052 w 602785"/>
                <a:gd name="connsiteY4" fmla="*/ -9056 h 413833"/>
                <a:gd name="connsiteX5" fmla="*/ 593982 w 602785"/>
                <a:gd name="connsiteY5" fmla="*/ 16780 h 413833"/>
                <a:gd name="connsiteX6" fmla="*/ 548089 w 602785"/>
                <a:gd name="connsiteY6" fmla="*/ 54514 h 413833"/>
                <a:gd name="connsiteX7" fmla="*/ 101737 w 602785"/>
                <a:gd name="connsiteY7" fmla="*/ 361488 h 413833"/>
                <a:gd name="connsiteX8" fmla="*/ 53124 w 602785"/>
                <a:gd name="connsiteY8" fmla="*/ 399562 h 413833"/>
                <a:gd name="connsiteX9" fmla="*/ 29668 w 602785"/>
                <a:gd name="connsiteY9" fmla="*/ 392083 h 41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2785" h="413833">
                  <a:moveTo>
                    <a:pt x="29668" y="392083"/>
                  </a:moveTo>
                  <a:cubicBezTo>
                    <a:pt x="25928" y="372366"/>
                    <a:pt x="17090" y="347550"/>
                    <a:pt x="3492" y="317294"/>
                  </a:cubicBezTo>
                  <a:cubicBezTo>
                    <a:pt x="-9766" y="287379"/>
                    <a:pt x="-9766" y="287379"/>
                    <a:pt x="-3987" y="275141"/>
                  </a:cubicBezTo>
                  <a:cubicBezTo>
                    <a:pt x="9611" y="246925"/>
                    <a:pt x="177205" y="122844"/>
                    <a:pt x="287009" y="59953"/>
                  </a:cubicBezTo>
                  <a:cubicBezTo>
                    <a:pt x="393412" y="-897"/>
                    <a:pt x="448824" y="-16875"/>
                    <a:pt x="529052" y="-9056"/>
                  </a:cubicBezTo>
                  <a:cubicBezTo>
                    <a:pt x="570186" y="-4977"/>
                    <a:pt x="588883" y="2502"/>
                    <a:pt x="593982" y="16780"/>
                  </a:cubicBezTo>
                  <a:cubicBezTo>
                    <a:pt x="598401" y="29358"/>
                    <a:pt x="591262" y="35477"/>
                    <a:pt x="548089" y="54514"/>
                  </a:cubicBezTo>
                  <a:cubicBezTo>
                    <a:pt x="411430" y="115365"/>
                    <a:pt x="279530" y="205791"/>
                    <a:pt x="101737" y="361488"/>
                  </a:cubicBezTo>
                  <a:cubicBezTo>
                    <a:pt x="79640" y="380865"/>
                    <a:pt x="57883" y="397862"/>
                    <a:pt x="53124" y="399562"/>
                  </a:cubicBezTo>
                  <a:cubicBezTo>
                    <a:pt x="37487" y="405681"/>
                    <a:pt x="32047" y="403641"/>
                    <a:pt x="29668" y="392083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C741ECA-5858-A89E-7508-F677CC7CACDF}"/>
                </a:ext>
              </a:extLst>
            </p:cNvPr>
            <p:cNvSpPr/>
            <p:nvPr/>
          </p:nvSpPr>
          <p:spPr>
            <a:xfrm flipV="1">
              <a:off x="9067404" y="731895"/>
              <a:ext cx="471610" cy="319145"/>
            </a:xfrm>
            <a:custGeom>
              <a:avLst/>
              <a:gdLst>
                <a:gd name="connsiteX0" fmla="*/ 319397 w 471610"/>
                <a:gd name="connsiteY0" fmla="*/ 258299 h 319145"/>
                <a:gd name="connsiteX1" fmla="*/ 33160 w 471610"/>
                <a:gd name="connsiteY1" fmla="*/ 41412 h 319145"/>
                <a:gd name="connsiteX2" fmla="*/ -1855 w 471610"/>
                <a:gd name="connsiteY2" fmla="*/ 11496 h 319145"/>
                <a:gd name="connsiteX3" fmla="*/ 1205 w 471610"/>
                <a:gd name="connsiteY3" fmla="*/ -1082 h 319145"/>
                <a:gd name="connsiteX4" fmla="*/ 34520 w 471610"/>
                <a:gd name="connsiteY4" fmla="*/ -7881 h 319145"/>
                <a:gd name="connsiteX5" fmla="*/ 303759 w 471610"/>
                <a:gd name="connsiteY5" fmla="*/ 86285 h 319145"/>
                <a:gd name="connsiteX6" fmla="*/ 464554 w 471610"/>
                <a:gd name="connsiteY6" fmla="*/ 219545 h 319145"/>
                <a:gd name="connsiteX7" fmla="*/ 447217 w 471610"/>
                <a:gd name="connsiteY7" fmla="*/ 254559 h 319145"/>
                <a:gd name="connsiteX8" fmla="*/ 405063 w 471610"/>
                <a:gd name="connsiteY8" fmla="*/ 286855 h 319145"/>
                <a:gd name="connsiteX9" fmla="*/ 376848 w 471610"/>
                <a:gd name="connsiteY9" fmla="*/ 308611 h 319145"/>
                <a:gd name="connsiteX10" fmla="*/ 319397 w 471610"/>
                <a:gd name="connsiteY10" fmla="*/ 258299 h 31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1610" h="319145">
                  <a:moveTo>
                    <a:pt x="319397" y="258299"/>
                  </a:moveTo>
                  <a:cubicBezTo>
                    <a:pt x="221151" y="163113"/>
                    <a:pt x="156561" y="113821"/>
                    <a:pt x="33160" y="41412"/>
                  </a:cubicBezTo>
                  <a:cubicBezTo>
                    <a:pt x="3925" y="24075"/>
                    <a:pt x="-835" y="19995"/>
                    <a:pt x="-1855" y="11496"/>
                  </a:cubicBezTo>
                  <a:cubicBezTo>
                    <a:pt x="-2535" y="6057"/>
                    <a:pt x="-1175" y="618"/>
                    <a:pt x="1205" y="-1082"/>
                  </a:cubicBezTo>
                  <a:cubicBezTo>
                    <a:pt x="3585" y="-2441"/>
                    <a:pt x="18542" y="-5501"/>
                    <a:pt x="34520" y="-7881"/>
                  </a:cubicBezTo>
                  <a:cubicBezTo>
                    <a:pt x="119507" y="-19779"/>
                    <a:pt x="198035" y="7757"/>
                    <a:pt x="303759" y="86285"/>
                  </a:cubicBezTo>
                  <a:cubicBezTo>
                    <a:pt x="339453" y="112801"/>
                    <a:pt x="454016" y="207987"/>
                    <a:pt x="464554" y="219545"/>
                  </a:cubicBezTo>
                  <a:cubicBezTo>
                    <a:pt x="474753" y="231103"/>
                    <a:pt x="469654" y="241641"/>
                    <a:pt x="447217" y="254559"/>
                  </a:cubicBezTo>
                  <a:cubicBezTo>
                    <a:pt x="436339" y="260339"/>
                    <a:pt x="417302" y="275296"/>
                    <a:pt x="405063" y="286855"/>
                  </a:cubicBezTo>
                  <a:cubicBezTo>
                    <a:pt x="392825" y="298753"/>
                    <a:pt x="379907" y="308611"/>
                    <a:pt x="376848" y="308611"/>
                  </a:cubicBezTo>
                  <a:cubicBezTo>
                    <a:pt x="373448" y="308611"/>
                    <a:pt x="347612" y="286175"/>
                    <a:pt x="319397" y="258299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00721D5-2AA2-E6A4-9A5A-FDE3361B7685}"/>
                </a:ext>
              </a:extLst>
            </p:cNvPr>
            <p:cNvSpPr/>
            <p:nvPr/>
          </p:nvSpPr>
          <p:spPr>
            <a:xfrm flipV="1">
              <a:off x="11021943" y="731895"/>
              <a:ext cx="471681" cy="319145"/>
            </a:xfrm>
            <a:custGeom>
              <a:avLst/>
              <a:gdLst>
                <a:gd name="connsiteX0" fmla="*/ 59084 w 471681"/>
                <a:gd name="connsiteY0" fmla="*/ 288554 h 319145"/>
                <a:gd name="connsiteX1" fmla="*/ 17610 w 471681"/>
                <a:gd name="connsiteY1" fmla="*/ 255919 h 319145"/>
                <a:gd name="connsiteX2" fmla="*/ -2107 w 471681"/>
                <a:gd name="connsiteY2" fmla="*/ 219545 h 319145"/>
                <a:gd name="connsiteX3" fmla="*/ 158688 w 471681"/>
                <a:gd name="connsiteY3" fmla="*/ 86285 h 319145"/>
                <a:gd name="connsiteX4" fmla="*/ 427927 w 471681"/>
                <a:gd name="connsiteY4" fmla="*/ -7881 h 319145"/>
                <a:gd name="connsiteX5" fmla="*/ 461242 w 471681"/>
                <a:gd name="connsiteY5" fmla="*/ -1082 h 319145"/>
                <a:gd name="connsiteX6" fmla="*/ 464302 w 471681"/>
                <a:gd name="connsiteY6" fmla="*/ 11496 h 319145"/>
                <a:gd name="connsiteX7" fmla="*/ 429287 w 471681"/>
                <a:gd name="connsiteY7" fmla="*/ 41412 h 319145"/>
                <a:gd name="connsiteX8" fmla="*/ 143051 w 471681"/>
                <a:gd name="connsiteY8" fmla="*/ 258299 h 319145"/>
                <a:gd name="connsiteX9" fmla="*/ 85260 w 471681"/>
                <a:gd name="connsiteY9" fmla="*/ 308611 h 319145"/>
                <a:gd name="connsiteX10" fmla="*/ 59084 w 471681"/>
                <a:gd name="connsiteY10" fmla="*/ 288554 h 31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1681" h="319145">
                  <a:moveTo>
                    <a:pt x="59084" y="288554"/>
                  </a:moveTo>
                  <a:cubicBezTo>
                    <a:pt x="48205" y="277676"/>
                    <a:pt x="29508" y="262718"/>
                    <a:pt x="17610" y="255919"/>
                  </a:cubicBezTo>
                  <a:cubicBezTo>
                    <a:pt x="-7206" y="241301"/>
                    <a:pt x="-12645" y="231443"/>
                    <a:pt x="-2107" y="219545"/>
                  </a:cubicBezTo>
                  <a:cubicBezTo>
                    <a:pt x="8431" y="207987"/>
                    <a:pt x="122994" y="112801"/>
                    <a:pt x="158688" y="86285"/>
                  </a:cubicBezTo>
                  <a:cubicBezTo>
                    <a:pt x="264412" y="7757"/>
                    <a:pt x="342940" y="-19779"/>
                    <a:pt x="427927" y="-7881"/>
                  </a:cubicBezTo>
                  <a:cubicBezTo>
                    <a:pt x="443905" y="-5501"/>
                    <a:pt x="458863" y="-2441"/>
                    <a:pt x="461242" y="-1082"/>
                  </a:cubicBezTo>
                  <a:cubicBezTo>
                    <a:pt x="463622" y="618"/>
                    <a:pt x="464982" y="6057"/>
                    <a:pt x="464302" y="11496"/>
                  </a:cubicBezTo>
                  <a:cubicBezTo>
                    <a:pt x="463282" y="19995"/>
                    <a:pt x="458523" y="24075"/>
                    <a:pt x="429287" y="41412"/>
                  </a:cubicBezTo>
                  <a:cubicBezTo>
                    <a:pt x="305886" y="113821"/>
                    <a:pt x="241296" y="163113"/>
                    <a:pt x="143051" y="258299"/>
                  </a:cubicBezTo>
                  <a:cubicBezTo>
                    <a:pt x="113815" y="287195"/>
                    <a:pt x="88999" y="308611"/>
                    <a:pt x="85260" y="308611"/>
                  </a:cubicBezTo>
                  <a:cubicBezTo>
                    <a:pt x="81860" y="308611"/>
                    <a:pt x="69962" y="299433"/>
                    <a:pt x="59084" y="288554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5660410-47DC-D9A4-5C9E-0B911284DAA7}"/>
                </a:ext>
              </a:extLst>
            </p:cNvPr>
            <p:cNvSpPr/>
            <p:nvPr/>
          </p:nvSpPr>
          <p:spPr>
            <a:xfrm flipV="1">
              <a:off x="9333174" y="823860"/>
              <a:ext cx="355336" cy="264010"/>
            </a:xfrm>
            <a:custGeom>
              <a:avLst/>
              <a:gdLst>
                <a:gd name="connsiteX0" fmla="*/ 236989 w 355336"/>
                <a:gd name="connsiteY0" fmla="*/ 252842 h 264010"/>
                <a:gd name="connsiteX1" fmla="*/ 211492 w 355336"/>
                <a:gd name="connsiteY1" fmla="*/ 227346 h 264010"/>
                <a:gd name="connsiteX2" fmla="*/ 57836 w 355336"/>
                <a:gd name="connsiteY2" fmla="*/ 71990 h 264010"/>
                <a:gd name="connsiteX3" fmla="*/ -1655 w 355336"/>
                <a:gd name="connsiteY3" fmla="*/ 17258 h 264010"/>
                <a:gd name="connsiteX4" fmla="*/ 85032 w 355336"/>
                <a:gd name="connsiteY4" fmla="*/ -6538 h 264010"/>
                <a:gd name="connsiteX5" fmla="*/ 274043 w 355336"/>
                <a:gd name="connsiteY5" fmla="*/ 112444 h 264010"/>
                <a:gd name="connsiteX6" fmla="*/ 352571 w 355336"/>
                <a:gd name="connsiteY6" fmla="*/ 225986 h 264010"/>
                <a:gd name="connsiteX7" fmla="*/ 331154 w 355336"/>
                <a:gd name="connsiteY7" fmla="*/ 237885 h 264010"/>
                <a:gd name="connsiteX8" fmla="*/ 277782 w 355336"/>
                <a:gd name="connsiteY8" fmla="*/ 248083 h 264010"/>
                <a:gd name="connsiteX9" fmla="*/ 236989 w 355336"/>
                <a:gd name="connsiteY9" fmla="*/ 252842 h 26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336" h="264010">
                  <a:moveTo>
                    <a:pt x="236989" y="252842"/>
                  </a:moveTo>
                  <a:cubicBezTo>
                    <a:pt x="232569" y="251143"/>
                    <a:pt x="221351" y="239924"/>
                    <a:pt x="211492" y="227346"/>
                  </a:cubicBezTo>
                  <a:cubicBezTo>
                    <a:pt x="180897" y="187912"/>
                    <a:pt x="118007" y="124342"/>
                    <a:pt x="57836" y="71990"/>
                  </a:cubicBezTo>
                  <a:cubicBezTo>
                    <a:pt x="26221" y="44454"/>
                    <a:pt x="-635" y="19638"/>
                    <a:pt x="-1655" y="17258"/>
                  </a:cubicBezTo>
                  <a:cubicBezTo>
                    <a:pt x="-9814" y="-4499"/>
                    <a:pt x="37439" y="-17077"/>
                    <a:pt x="85032" y="-6538"/>
                  </a:cubicBezTo>
                  <a:cubicBezTo>
                    <a:pt x="134664" y="4340"/>
                    <a:pt x="212512" y="53633"/>
                    <a:pt x="274043" y="112444"/>
                  </a:cubicBezTo>
                  <a:cubicBezTo>
                    <a:pt x="328095" y="164116"/>
                    <a:pt x="355291" y="203210"/>
                    <a:pt x="352571" y="225986"/>
                  </a:cubicBezTo>
                  <a:cubicBezTo>
                    <a:pt x="351551" y="234485"/>
                    <a:pt x="349851" y="235505"/>
                    <a:pt x="331154" y="237885"/>
                  </a:cubicBezTo>
                  <a:cubicBezTo>
                    <a:pt x="319936" y="239244"/>
                    <a:pt x="295800" y="244004"/>
                    <a:pt x="277782" y="248083"/>
                  </a:cubicBezTo>
                  <a:cubicBezTo>
                    <a:pt x="256026" y="253182"/>
                    <a:pt x="242088" y="254882"/>
                    <a:pt x="236989" y="252842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34878D8-8188-2E8C-C4F5-F45523C4526E}"/>
                </a:ext>
              </a:extLst>
            </p:cNvPr>
            <p:cNvSpPr/>
            <p:nvPr/>
          </p:nvSpPr>
          <p:spPr>
            <a:xfrm flipV="1">
              <a:off x="10872518" y="823860"/>
              <a:ext cx="355336" cy="264010"/>
            </a:xfrm>
            <a:custGeom>
              <a:avLst/>
              <a:gdLst>
                <a:gd name="connsiteX0" fmla="*/ 67640 w 355336"/>
                <a:gd name="connsiteY0" fmla="*/ 248083 h 264010"/>
                <a:gd name="connsiteX1" fmla="*/ 14948 w 355336"/>
                <a:gd name="connsiteY1" fmla="*/ 237885 h 264010"/>
                <a:gd name="connsiteX2" fmla="*/ -6469 w 355336"/>
                <a:gd name="connsiteY2" fmla="*/ 225986 h 264010"/>
                <a:gd name="connsiteX3" fmla="*/ 72059 w 355336"/>
                <a:gd name="connsiteY3" fmla="*/ 112444 h 264010"/>
                <a:gd name="connsiteX4" fmla="*/ 261070 w 355336"/>
                <a:gd name="connsiteY4" fmla="*/ -6538 h 264010"/>
                <a:gd name="connsiteX5" fmla="*/ 347757 w 355336"/>
                <a:gd name="connsiteY5" fmla="*/ 17258 h 264010"/>
                <a:gd name="connsiteX6" fmla="*/ 288266 w 355336"/>
                <a:gd name="connsiteY6" fmla="*/ 71990 h 264010"/>
                <a:gd name="connsiteX7" fmla="*/ 134610 w 355336"/>
                <a:gd name="connsiteY7" fmla="*/ 227346 h 264010"/>
                <a:gd name="connsiteX8" fmla="*/ 108434 w 355336"/>
                <a:gd name="connsiteY8" fmla="*/ 252842 h 264010"/>
                <a:gd name="connsiteX9" fmla="*/ 67640 w 355336"/>
                <a:gd name="connsiteY9" fmla="*/ 248083 h 26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336" h="264010">
                  <a:moveTo>
                    <a:pt x="67640" y="248083"/>
                  </a:moveTo>
                  <a:cubicBezTo>
                    <a:pt x="49962" y="244004"/>
                    <a:pt x="26166" y="239244"/>
                    <a:pt x="14948" y="237885"/>
                  </a:cubicBezTo>
                  <a:cubicBezTo>
                    <a:pt x="-3749" y="235505"/>
                    <a:pt x="-5449" y="234485"/>
                    <a:pt x="-6469" y="225986"/>
                  </a:cubicBezTo>
                  <a:cubicBezTo>
                    <a:pt x="-9189" y="203210"/>
                    <a:pt x="18007" y="164116"/>
                    <a:pt x="72059" y="112444"/>
                  </a:cubicBezTo>
                  <a:cubicBezTo>
                    <a:pt x="133590" y="53633"/>
                    <a:pt x="211438" y="4340"/>
                    <a:pt x="261070" y="-6538"/>
                  </a:cubicBezTo>
                  <a:cubicBezTo>
                    <a:pt x="308663" y="-17077"/>
                    <a:pt x="355916" y="-4499"/>
                    <a:pt x="347757" y="17258"/>
                  </a:cubicBezTo>
                  <a:cubicBezTo>
                    <a:pt x="346737" y="19638"/>
                    <a:pt x="319881" y="44454"/>
                    <a:pt x="288266" y="71990"/>
                  </a:cubicBezTo>
                  <a:cubicBezTo>
                    <a:pt x="228095" y="124342"/>
                    <a:pt x="165205" y="187912"/>
                    <a:pt x="134610" y="227346"/>
                  </a:cubicBezTo>
                  <a:cubicBezTo>
                    <a:pt x="124751" y="239584"/>
                    <a:pt x="113193" y="251143"/>
                    <a:pt x="108434" y="252842"/>
                  </a:cubicBezTo>
                  <a:cubicBezTo>
                    <a:pt x="102654" y="254882"/>
                    <a:pt x="89396" y="253182"/>
                    <a:pt x="67640" y="248083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268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0798F-62CA-1CC3-FC4F-6633606BE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Health Promotion and Illness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ADEFE-F2E8-B0C6-488A-75EAB949D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20" y="2568576"/>
            <a:ext cx="5181846" cy="37719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Create awareness about Ayurveda and treatment principles </a:t>
            </a:r>
            <a:r>
              <a:rPr lang="en-US" sz="1800" dirty="0"/>
              <a:t>(Alisha et al., 2019).</a:t>
            </a:r>
          </a:p>
          <a:p>
            <a:r>
              <a:rPr lang="en-US" dirty="0"/>
              <a:t>Evaluate policy change related to health administration, opportunity, and healthcare safety.</a:t>
            </a:r>
          </a:p>
          <a:p>
            <a:r>
              <a:rPr lang="en-US" dirty="0"/>
              <a:t>Evaluate education and teaching opportunities at the post-graduate and doctoral levels.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81D42B-07E4-A946-8578-5E0EF0083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635" y="2568574"/>
            <a:ext cx="5075165" cy="37719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Regulation and standardization of medication/herbal manufacturing </a:t>
            </a:r>
            <a:r>
              <a:rPr lang="en-US" sz="1800" dirty="0"/>
              <a:t>(Alisha et al., 2019)</a:t>
            </a:r>
            <a:r>
              <a:rPr lang="en-US" dirty="0"/>
              <a:t>.</a:t>
            </a:r>
          </a:p>
          <a:p>
            <a:r>
              <a:rPr lang="en-US" dirty="0"/>
              <a:t>Utilize modern technology to conduct and standardize scientific studies on treatment methods </a:t>
            </a:r>
            <a:r>
              <a:rPr lang="en-US" sz="1800" dirty="0"/>
              <a:t>(Alisha et al., 2019)</a:t>
            </a:r>
            <a:r>
              <a:rPr lang="en-US" dirty="0"/>
              <a:t>.</a:t>
            </a:r>
          </a:p>
          <a:p>
            <a:r>
              <a:rPr lang="en-US" dirty="0"/>
              <a:t>Implement standards of practice for Ayurvedic medicine.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containing tool, scissors&#10;&#10;Description automatically generated">
            <a:extLst>
              <a:ext uri="{FF2B5EF4-FFF2-40B4-BE49-F238E27FC236}">
                <a16:creationId xmlns:a16="http://schemas.microsoft.com/office/drawing/2014/main" id="{CB5961F5-3633-2CC4-56E4-BB8F29110F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198" y="1243013"/>
            <a:ext cx="10150337" cy="5969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C7202EC-E660-2747-FE5B-7EEDDE0EEBAA}"/>
              </a:ext>
            </a:extLst>
          </p:cNvPr>
          <p:cNvSpPr txBox="1">
            <a:spLocks/>
          </p:cNvSpPr>
          <p:nvPr/>
        </p:nvSpPr>
        <p:spPr>
          <a:xfrm>
            <a:off x="247850" y="1896782"/>
            <a:ext cx="5181846" cy="59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u="sng" dirty="0"/>
              <a:t>Response Plan to Concerns: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29AEA78-FB6A-5A60-0A06-DB163A618BD4}"/>
              </a:ext>
            </a:extLst>
          </p:cNvPr>
          <p:cNvSpPr txBox="1">
            <a:spLocks/>
          </p:cNvSpPr>
          <p:nvPr/>
        </p:nvSpPr>
        <p:spPr>
          <a:xfrm>
            <a:off x="5913366" y="1896782"/>
            <a:ext cx="6096000" cy="59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u="sng" dirty="0"/>
              <a:t>Interventions &amp; Recommendations:</a:t>
            </a:r>
            <a:endParaRPr lang="en-US" u="sng" dirty="0"/>
          </a:p>
        </p:txBody>
      </p:sp>
      <p:grpSp>
        <p:nvGrpSpPr>
          <p:cNvPr id="8" name="Content Placeholder 5">
            <a:extLst>
              <a:ext uri="{FF2B5EF4-FFF2-40B4-BE49-F238E27FC236}">
                <a16:creationId xmlns:a16="http://schemas.microsoft.com/office/drawing/2014/main" id="{17AC44EC-CCB3-A7B2-D98B-366181AC65E1}"/>
              </a:ext>
            </a:extLst>
          </p:cNvPr>
          <p:cNvGrpSpPr/>
          <p:nvPr/>
        </p:nvGrpSpPr>
        <p:grpSpPr>
          <a:xfrm>
            <a:off x="10211136" y="277825"/>
            <a:ext cx="1654976" cy="2229882"/>
            <a:chOff x="8537942" y="192055"/>
            <a:chExt cx="3485143" cy="4350660"/>
          </a:xfrm>
          <a:solidFill>
            <a:schemeClr val="tx1">
              <a:alpha val="11000"/>
            </a:schemeClr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E37766E-EE86-392A-D6DB-BDAAD2F7A971}"/>
                </a:ext>
              </a:extLst>
            </p:cNvPr>
            <p:cNvSpPr/>
            <p:nvPr/>
          </p:nvSpPr>
          <p:spPr>
            <a:xfrm flipV="1">
              <a:off x="10117700" y="192055"/>
              <a:ext cx="324289" cy="329752"/>
            </a:xfrm>
            <a:custGeom>
              <a:avLst/>
              <a:gdLst>
                <a:gd name="connsiteX0" fmla="*/ 121144 w 324289"/>
                <a:gd name="connsiteY0" fmla="*/ 311027 h 329752"/>
                <a:gd name="connsiteX1" fmla="*/ 42276 w 324289"/>
                <a:gd name="connsiteY1" fmla="*/ 266153 h 329752"/>
                <a:gd name="connsiteX2" fmla="*/ -4297 w 324289"/>
                <a:gd name="connsiteY2" fmla="*/ 137313 h 329752"/>
                <a:gd name="connsiteX3" fmla="*/ 158199 w 324289"/>
                <a:gd name="connsiteY3" fmla="*/ -12264 h 329752"/>
                <a:gd name="connsiteX4" fmla="*/ 307096 w 324289"/>
                <a:gd name="connsiteY4" fmla="*/ 82921 h 329752"/>
                <a:gd name="connsiteX5" fmla="*/ 319674 w 324289"/>
                <a:gd name="connsiteY5" fmla="*/ 149891 h 329752"/>
                <a:gd name="connsiteX6" fmla="*/ 311515 w 324289"/>
                <a:gd name="connsiteY6" fmla="*/ 210062 h 329752"/>
                <a:gd name="connsiteX7" fmla="*/ 257464 w 324289"/>
                <a:gd name="connsiteY7" fmla="*/ 280431 h 329752"/>
                <a:gd name="connsiteX8" fmla="*/ 191514 w 324289"/>
                <a:gd name="connsiteY8" fmla="*/ 311706 h 329752"/>
                <a:gd name="connsiteX9" fmla="*/ 121144 w 324289"/>
                <a:gd name="connsiteY9" fmla="*/ 311027 h 32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4289" h="329752">
                  <a:moveTo>
                    <a:pt x="121144" y="311027"/>
                  </a:moveTo>
                  <a:cubicBezTo>
                    <a:pt x="87829" y="301508"/>
                    <a:pt x="63693" y="287910"/>
                    <a:pt x="42276" y="266153"/>
                  </a:cubicBezTo>
                  <a:cubicBezTo>
                    <a:pt x="7602" y="231479"/>
                    <a:pt x="-7016" y="190685"/>
                    <a:pt x="-4297" y="137313"/>
                  </a:cubicBezTo>
                  <a:cubicBezTo>
                    <a:pt x="803" y="52326"/>
                    <a:pt x="70832" y="-12264"/>
                    <a:pt x="158199" y="-12264"/>
                  </a:cubicBezTo>
                  <a:cubicBezTo>
                    <a:pt x="224829" y="-12264"/>
                    <a:pt x="277860" y="21731"/>
                    <a:pt x="307096" y="82921"/>
                  </a:cubicBezTo>
                  <a:cubicBezTo>
                    <a:pt x="319334" y="108757"/>
                    <a:pt x="319674" y="109777"/>
                    <a:pt x="319674" y="149891"/>
                  </a:cubicBezTo>
                  <a:cubicBezTo>
                    <a:pt x="319334" y="184226"/>
                    <a:pt x="318314" y="193744"/>
                    <a:pt x="311515" y="210062"/>
                  </a:cubicBezTo>
                  <a:cubicBezTo>
                    <a:pt x="301317" y="236238"/>
                    <a:pt x="281260" y="262414"/>
                    <a:pt x="257464" y="280431"/>
                  </a:cubicBezTo>
                  <a:cubicBezTo>
                    <a:pt x="235707" y="297429"/>
                    <a:pt x="224149" y="302528"/>
                    <a:pt x="191514" y="311706"/>
                  </a:cubicBezTo>
                  <a:cubicBezTo>
                    <a:pt x="163638" y="319525"/>
                    <a:pt x="149700" y="319525"/>
                    <a:pt x="121144" y="311027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BC4A67B-DE7A-A29A-5483-12E178C09533}"/>
                </a:ext>
              </a:extLst>
            </p:cNvPr>
            <p:cNvSpPr/>
            <p:nvPr/>
          </p:nvSpPr>
          <p:spPr>
            <a:xfrm flipV="1">
              <a:off x="8537942" y="205555"/>
              <a:ext cx="1624825" cy="871118"/>
            </a:xfrm>
            <a:custGeom>
              <a:avLst/>
              <a:gdLst>
                <a:gd name="connsiteX0" fmla="*/ 1143808 w 1624825"/>
                <a:gd name="connsiteY0" fmla="*/ 857974 h 871118"/>
                <a:gd name="connsiteX1" fmla="*/ 980633 w 1624825"/>
                <a:gd name="connsiteY1" fmla="*/ 818200 h 871118"/>
                <a:gd name="connsiteX2" fmla="*/ 659382 w 1624825"/>
                <a:gd name="connsiteY2" fmla="*/ 611171 h 871118"/>
                <a:gd name="connsiteX3" fmla="*/ 302436 w 1624825"/>
                <a:gd name="connsiteY3" fmla="*/ 370148 h 871118"/>
                <a:gd name="connsiteX4" fmla="*/ 109346 w 1624825"/>
                <a:gd name="connsiteY4" fmla="*/ 269183 h 871118"/>
                <a:gd name="connsiteX5" fmla="*/ -1817 w 1624825"/>
                <a:gd name="connsiteY5" fmla="*/ 214112 h 871118"/>
                <a:gd name="connsiteX6" fmla="*/ 41016 w 1624825"/>
                <a:gd name="connsiteY6" fmla="*/ 173998 h 871118"/>
                <a:gd name="connsiteX7" fmla="*/ 268781 w 1624825"/>
                <a:gd name="connsiteY7" fmla="*/ 186236 h 871118"/>
                <a:gd name="connsiteX8" fmla="*/ 636605 w 1624825"/>
                <a:gd name="connsiteY8" fmla="*/ 391905 h 871118"/>
                <a:gd name="connsiteX9" fmla="*/ 854852 w 1624825"/>
                <a:gd name="connsiteY9" fmla="*/ 581256 h 871118"/>
                <a:gd name="connsiteX10" fmla="*/ 883408 w 1624825"/>
                <a:gd name="connsiteY10" fmla="*/ 608112 h 871118"/>
                <a:gd name="connsiteX11" fmla="*/ 892247 w 1624825"/>
                <a:gd name="connsiteY11" fmla="*/ 607092 h 871118"/>
                <a:gd name="connsiteX12" fmla="*/ 892587 w 1624825"/>
                <a:gd name="connsiteY12" fmla="*/ 561199 h 871118"/>
                <a:gd name="connsiteX13" fmla="*/ 1099615 w 1624825"/>
                <a:gd name="connsiteY13" fmla="*/ 275642 h 871118"/>
                <a:gd name="connsiteX14" fmla="*/ 1177803 w 1624825"/>
                <a:gd name="connsiteY14" fmla="*/ 267824 h 871118"/>
                <a:gd name="connsiteX15" fmla="*/ 1229815 w 1624825"/>
                <a:gd name="connsiteY15" fmla="*/ 260005 h 871118"/>
                <a:gd name="connsiteX16" fmla="*/ 1218937 w 1624825"/>
                <a:gd name="connsiteY16" fmla="*/ 238588 h 871118"/>
                <a:gd name="connsiteX17" fmla="*/ 1218597 w 1624825"/>
                <a:gd name="connsiteY17" fmla="*/ 147482 h 871118"/>
                <a:gd name="connsiteX18" fmla="*/ 1412367 w 1624825"/>
                <a:gd name="connsiteY18" fmla="*/ -3455 h 871118"/>
                <a:gd name="connsiteX19" fmla="*/ 1544947 w 1624825"/>
                <a:gd name="connsiteY19" fmla="*/ -5155 h 871118"/>
                <a:gd name="connsiteX20" fmla="*/ 1622455 w 1624825"/>
                <a:gd name="connsiteY20" fmla="*/ 25101 h 871118"/>
                <a:gd name="connsiteX21" fmla="*/ 1616676 w 1624825"/>
                <a:gd name="connsiteY21" fmla="*/ 281422 h 871118"/>
                <a:gd name="connsiteX22" fmla="*/ 1587101 w 1624825"/>
                <a:gd name="connsiteY22" fmla="*/ 275303 h 871118"/>
                <a:gd name="connsiteX23" fmla="*/ 1461660 w 1624825"/>
                <a:gd name="connsiteY23" fmla="*/ 273263 h 871118"/>
                <a:gd name="connsiteX24" fmla="*/ 1349477 w 1624825"/>
                <a:gd name="connsiteY24" fmla="*/ 413661 h 871118"/>
                <a:gd name="connsiteX25" fmla="*/ 1349477 w 1624825"/>
                <a:gd name="connsiteY25" fmla="*/ 436098 h 871118"/>
                <a:gd name="connsiteX26" fmla="*/ 1394690 w 1624825"/>
                <a:gd name="connsiteY26" fmla="*/ 482331 h 871118"/>
                <a:gd name="connsiteX27" fmla="*/ 1471858 w 1624825"/>
                <a:gd name="connsiteY27" fmla="*/ 629529 h 871118"/>
                <a:gd name="connsiteX28" fmla="*/ 1451461 w 1624825"/>
                <a:gd name="connsiteY28" fmla="*/ 716215 h 871118"/>
                <a:gd name="connsiteX29" fmla="*/ 1259391 w 1624825"/>
                <a:gd name="connsiteY29" fmla="*/ 855254 h 871118"/>
                <a:gd name="connsiteX30" fmla="*/ 1143808 w 1624825"/>
                <a:gd name="connsiteY30" fmla="*/ 857974 h 87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24825" h="871118">
                  <a:moveTo>
                    <a:pt x="1143808" y="857974"/>
                  </a:moveTo>
                  <a:cubicBezTo>
                    <a:pt x="1067660" y="849135"/>
                    <a:pt x="1022107" y="837917"/>
                    <a:pt x="980633" y="818200"/>
                  </a:cubicBezTo>
                  <a:cubicBezTo>
                    <a:pt x="915703" y="787605"/>
                    <a:pt x="812359" y="720975"/>
                    <a:pt x="659382" y="611171"/>
                  </a:cubicBezTo>
                  <a:cubicBezTo>
                    <a:pt x="472750" y="476892"/>
                    <a:pt x="404421" y="430999"/>
                    <a:pt x="302436" y="370148"/>
                  </a:cubicBezTo>
                  <a:cubicBezTo>
                    <a:pt x="221869" y="321875"/>
                    <a:pt x="182435" y="301479"/>
                    <a:pt x="109346" y="269183"/>
                  </a:cubicBezTo>
                  <a:cubicBezTo>
                    <a:pt x="36597" y="236888"/>
                    <a:pt x="1242" y="219551"/>
                    <a:pt x="-1817" y="214112"/>
                  </a:cubicBezTo>
                  <a:cubicBezTo>
                    <a:pt x="-5557" y="208333"/>
                    <a:pt x="22659" y="181817"/>
                    <a:pt x="41016" y="173998"/>
                  </a:cubicBezTo>
                  <a:cubicBezTo>
                    <a:pt x="89629" y="152921"/>
                    <a:pt x="191613" y="158360"/>
                    <a:pt x="268781" y="186236"/>
                  </a:cubicBezTo>
                  <a:cubicBezTo>
                    <a:pt x="349689" y="215132"/>
                    <a:pt x="489408" y="293320"/>
                    <a:pt x="636605" y="391905"/>
                  </a:cubicBezTo>
                  <a:cubicBezTo>
                    <a:pt x="760687" y="475192"/>
                    <a:pt x="810999" y="518706"/>
                    <a:pt x="854852" y="581256"/>
                  </a:cubicBezTo>
                  <a:cubicBezTo>
                    <a:pt x="871850" y="605392"/>
                    <a:pt x="875589" y="609132"/>
                    <a:pt x="883408" y="608112"/>
                  </a:cubicBezTo>
                  <a:lnTo>
                    <a:pt x="892247" y="607092"/>
                  </a:lnTo>
                  <a:lnTo>
                    <a:pt x="892587" y="561199"/>
                  </a:lnTo>
                  <a:cubicBezTo>
                    <a:pt x="894286" y="415701"/>
                    <a:pt x="971794" y="308957"/>
                    <a:pt x="1099615" y="275642"/>
                  </a:cubicBezTo>
                  <a:cubicBezTo>
                    <a:pt x="1120352" y="270203"/>
                    <a:pt x="1138709" y="268164"/>
                    <a:pt x="1177803" y="267824"/>
                  </a:cubicBezTo>
                  <a:cubicBezTo>
                    <a:pt x="1226756" y="267144"/>
                    <a:pt x="1228795" y="266804"/>
                    <a:pt x="1229815" y="260005"/>
                  </a:cubicBezTo>
                  <a:cubicBezTo>
                    <a:pt x="1230495" y="255925"/>
                    <a:pt x="1226076" y="247087"/>
                    <a:pt x="1218937" y="238588"/>
                  </a:cubicBezTo>
                  <a:cubicBezTo>
                    <a:pt x="1198540" y="214452"/>
                    <a:pt x="1198540" y="187256"/>
                    <a:pt x="1218597" y="147482"/>
                  </a:cubicBezTo>
                  <a:cubicBezTo>
                    <a:pt x="1251912" y="80852"/>
                    <a:pt x="1331800" y="18642"/>
                    <a:pt x="1412367" y="-3455"/>
                  </a:cubicBezTo>
                  <a:cubicBezTo>
                    <a:pt x="1447382" y="-13314"/>
                    <a:pt x="1505173" y="-13993"/>
                    <a:pt x="1544947" y="-5155"/>
                  </a:cubicBezTo>
                  <a:cubicBezTo>
                    <a:pt x="1575883" y="1984"/>
                    <a:pt x="1620076" y="18982"/>
                    <a:pt x="1622455" y="25101"/>
                  </a:cubicBezTo>
                  <a:cubicBezTo>
                    <a:pt x="1623815" y="29860"/>
                    <a:pt x="1618376" y="279722"/>
                    <a:pt x="1616676" y="281422"/>
                  </a:cubicBezTo>
                  <a:cubicBezTo>
                    <a:pt x="1615996" y="282102"/>
                    <a:pt x="1602738" y="279382"/>
                    <a:pt x="1587101" y="275303"/>
                  </a:cubicBezTo>
                  <a:cubicBezTo>
                    <a:pt x="1550386" y="265444"/>
                    <a:pt x="1489536" y="264764"/>
                    <a:pt x="1461660" y="273263"/>
                  </a:cubicBezTo>
                  <a:cubicBezTo>
                    <a:pt x="1396050" y="293660"/>
                    <a:pt x="1349477" y="351791"/>
                    <a:pt x="1349477" y="413661"/>
                  </a:cubicBezTo>
                  <a:lnTo>
                    <a:pt x="1349477" y="436098"/>
                  </a:lnTo>
                  <a:lnTo>
                    <a:pt x="1394690" y="482331"/>
                  </a:lnTo>
                  <a:cubicBezTo>
                    <a:pt x="1454181" y="544202"/>
                    <a:pt x="1471858" y="577517"/>
                    <a:pt x="1471858" y="629529"/>
                  </a:cubicBezTo>
                  <a:cubicBezTo>
                    <a:pt x="1471858" y="661484"/>
                    <a:pt x="1466419" y="683920"/>
                    <a:pt x="1451461" y="716215"/>
                  </a:cubicBezTo>
                  <a:cubicBezTo>
                    <a:pt x="1411348" y="802902"/>
                    <a:pt x="1359675" y="840297"/>
                    <a:pt x="1259391" y="855254"/>
                  </a:cubicBezTo>
                  <a:cubicBezTo>
                    <a:pt x="1228795" y="859674"/>
                    <a:pt x="1170324" y="861373"/>
                    <a:pt x="1143808" y="857974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4AE20A0-70AD-4FFD-16A7-57CAC56C355D}"/>
                </a:ext>
              </a:extLst>
            </p:cNvPr>
            <p:cNvSpPr/>
            <p:nvPr/>
          </p:nvSpPr>
          <p:spPr>
            <a:xfrm flipV="1">
              <a:off x="10398260" y="205774"/>
              <a:ext cx="1624825" cy="870899"/>
            </a:xfrm>
            <a:custGeom>
              <a:avLst/>
              <a:gdLst>
                <a:gd name="connsiteX0" fmla="*/ 352802 w 1624825"/>
                <a:gd name="connsiteY0" fmla="*/ 855255 h 870899"/>
                <a:gd name="connsiteX1" fmla="*/ 164130 w 1624825"/>
                <a:gd name="connsiteY1" fmla="*/ 716216 h 870899"/>
                <a:gd name="connsiteX2" fmla="*/ 165150 w 1624825"/>
                <a:gd name="connsiteY2" fmla="*/ 549301 h 870899"/>
                <a:gd name="connsiteX3" fmla="*/ 221242 w 1624825"/>
                <a:gd name="connsiteY3" fmla="*/ 482331 h 870899"/>
                <a:gd name="connsiteX4" fmla="*/ 266115 w 1624825"/>
                <a:gd name="connsiteY4" fmla="*/ 436098 h 870899"/>
                <a:gd name="connsiteX5" fmla="*/ 266115 w 1624825"/>
                <a:gd name="connsiteY5" fmla="*/ 413662 h 870899"/>
                <a:gd name="connsiteX6" fmla="*/ 153932 w 1624825"/>
                <a:gd name="connsiteY6" fmla="*/ 273263 h 870899"/>
                <a:gd name="connsiteX7" fmla="*/ 28491 w 1624825"/>
                <a:gd name="connsiteY7" fmla="*/ 275303 h 870899"/>
                <a:gd name="connsiteX8" fmla="*/ -1084 w 1624825"/>
                <a:gd name="connsiteY8" fmla="*/ 281422 h 870899"/>
                <a:gd name="connsiteX9" fmla="*/ -6864 w 1624825"/>
                <a:gd name="connsiteY9" fmla="*/ 25101 h 870899"/>
                <a:gd name="connsiteX10" fmla="*/ 70645 w 1624825"/>
                <a:gd name="connsiteY10" fmla="*/ -5154 h 870899"/>
                <a:gd name="connsiteX11" fmla="*/ 203224 w 1624825"/>
                <a:gd name="connsiteY11" fmla="*/ -3455 h 870899"/>
                <a:gd name="connsiteX12" fmla="*/ 396995 w 1624825"/>
                <a:gd name="connsiteY12" fmla="*/ 147482 h 870899"/>
                <a:gd name="connsiteX13" fmla="*/ 396655 w 1624825"/>
                <a:gd name="connsiteY13" fmla="*/ 238588 h 870899"/>
                <a:gd name="connsiteX14" fmla="*/ 385777 w 1624825"/>
                <a:gd name="connsiteY14" fmla="*/ 260005 h 870899"/>
                <a:gd name="connsiteX15" fmla="*/ 437789 w 1624825"/>
                <a:gd name="connsiteY15" fmla="*/ 267824 h 870899"/>
                <a:gd name="connsiteX16" fmla="*/ 515977 w 1624825"/>
                <a:gd name="connsiteY16" fmla="*/ 275643 h 870899"/>
                <a:gd name="connsiteX17" fmla="*/ 723005 w 1624825"/>
                <a:gd name="connsiteY17" fmla="*/ 561199 h 870899"/>
                <a:gd name="connsiteX18" fmla="*/ 723345 w 1624825"/>
                <a:gd name="connsiteY18" fmla="*/ 607092 h 870899"/>
                <a:gd name="connsiteX19" fmla="*/ 732184 w 1624825"/>
                <a:gd name="connsiteY19" fmla="*/ 608112 h 870899"/>
                <a:gd name="connsiteX20" fmla="*/ 760740 w 1624825"/>
                <a:gd name="connsiteY20" fmla="*/ 581256 h 870899"/>
                <a:gd name="connsiteX21" fmla="*/ 978986 w 1624825"/>
                <a:gd name="connsiteY21" fmla="*/ 391905 h 870899"/>
                <a:gd name="connsiteX22" fmla="*/ 1346810 w 1624825"/>
                <a:gd name="connsiteY22" fmla="*/ 186236 h 870899"/>
                <a:gd name="connsiteX23" fmla="*/ 1574576 w 1624825"/>
                <a:gd name="connsiteY23" fmla="*/ 173998 h 870899"/>
                <a:gd name="connsiteX24" fmla="*/ 1617409 w 1624825"/>
                <a:gd name="connsiteY24" fmla="*/ 214112 h 870899"/>
                <a:gd name="connsiteX25" fmla="*/ 1506246 w 1624825"/>
                <a:gd name="connsiteY25" fmla="*/ 269184 h 870899"/>
                <a:gd name="connsiteX26" fmla="*/ 1313156 w 1624825"/>
                <a:gd name="connsiteY26" fmla="*/ 370148 h 870899"/>
                <a:gd name="connsiteX27" fmla="*/ 956210 w 1624825"/>
                <a:gd name="connsiteY27" fmla="*/ 611172 h 870899"/>
                <a:gd name="connsiteX28" fmla="*/ 577168 w 1624825"/>
                <a:gd name="connsiteY28" fmla="*/ 839957 h 870899"/>
                <a:gd name="connsiteX29" fmla="*/ 352802 w 1624825"/>
                <a:gd name="connsiteY29" fmla="*/ 855255 h 87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24825" h="870899">
                  <a:moveTo>
                    <a:pt x="352802" y="855255"/>
                  </a:moveTo>
                  <a:cubicBezTo>
                    <a:pt x="254557" y="839277"/>
                    <a:pt x="203564" y="801543"/>
                    <a:pt x="164130" y="716216"/>
                  </a:cubicBezTo>
                  <a:cubicBezTo>
                    <a:pt x="136255" y="656045"/>
                    <a:pt x="136595" y="604033"/>
                    <a:pt x="165150" y="549301"/>
                  </a:cubicBezTo>
                  <a:cubicBezTo>
                    <a:pt x="172629" y="535703"/>
                    <a:pt x="190646" y="513607"/>
                    <a:pt x="221242" y="482331"/>
                  </a:cubicBezTo>
                  <a:lnTo>
                    <a:pt x="266115" y="436098"/>
                  </a:lnTo>
                  <a:lnTo>
                    <a:pt x="266115" y="413662"/>
                  </a:lnTo>
                  <a:cubicBezTo>
                    <a:pt x="266115" y="351791"/>
                    <a:pt x="219542" y="293660"/>
                    <a:pt x="153932" y="273263"/>
                  </a:cubicBezTo>
                  <a:cubicBezTo>
                    <a:pt x="126056" y="264765"/>
                    <a:pt x="65205" y="265444"/>
                    <a:pt x="28491" y="275303"/>
                  </a:cubicBezTo>
                  <a:cubicBezTo>
                    <a:pt x="12853" y="279382"/>
                    <a:pt x="-405" y="282102"/>
                    <a:pt x="-1084" y="281422"/>
                  </a:cubicBezTo>
                  <a:cubicBezTo>
                    <a:pt x="-2784" y="279722"/>
                    <a:pt x="-8223" y="29860"/>
                    <a:pt x="-6864" y="25101"/>
                  </a:cubicBezTo>
                  <a:cubicBezTo>
                    <a:pt x="-4484" y="18982"/>
                    <a:pt x="39709" y="1984"/>
                    <a:pt x="70645" y="-5154"/>
                  </a:cubicBezTo>
                  <a:cubicBezTo>
                    <a:pt x="110419" y="-13993"/>
                    <a:pt x="168210" y="-13313"/>
                    <a:pt x="203224" y="-3455"/>
                  </a:cubicBezTo>
                  <a:cubicBezTo>
                    <a:pt x="283792" y="18642"/>
                    <a:pt x="363680" y="80852"/>
                    <a:pt x="396995" y="147482"/>
                  </a:cubicBezTo>
                  <a:cubicBezTo>
                    <a:pt x="417052" y="187256"/>
                    <a:pt x="417052" y="214452"/>
                    <a:pt x="396655" y="238588"/>
                  </a:cubicBezTo>
                  <a:cubicBezTo>
                    <a:pt x="389516" y="247087"/>
                    <a:pt x="385097" y="255926"/>
                    <a:pt x="385777" y="260005"/>
                  </a:cubicBezTo>
                  <a:cubicBezTo>
                    <a:pt x="386796" y="266804"/>
                    <a:pt x="388836" y="267144"/>
                    <a:pt x="437789" y="267824"/>
                  </a:cubicBezTo>
                  <a:cubicBezTo>
                    <a:pt x="476883" y="268164"/>
                    <a:pt x="495240" y="270204"/>
                    <a:pt x="515977" y="275643"/>
                  </a:cubicBezTo>
                  <a:cubicBezTo>
                    <a:pt x="643797" y="308958"/>
                    <a:pt x="721306" y="415702"/>
                    <a:pt x="723005" y="561199"/>
                  </a:cubicBezTo>
                  <a:lnTo>
                    <a:pt x="723345" y="607092"/>
                  </a:lnTo>
                  <a:lnTo>
                    <a:pt x="732184" y="608112"/>
                  </a:lnTo>
                  <a:cubicBezTo>
                    <a:pt x="740003" y="609132"/>
                    <a:pt x="743742" y="605393"/>
                    <a:pt x="760740" y="581256"/>
                  </a:cubicBezTo>
                  <a:cubicBezTo>
                    <a:pt x="804593" y="518706"/>
                    <a:pt x="854905" y="475192"/>
                    <a:pt x="978986" y="391905"/>
                  </a:cubicBezTo>
                  <a:cubicBezTo>
                    <a:pt x="1126184" y="293320"/>
                    <a:pt x="1265903" y="215132"/>
                    <a:pt x="1346810" y="186236"/>
                  </a:cubicBezTo>
                  <a:cubicBezTo>
                    <a:pt x="1423979" y="158361"/>
                    <a:pt x="1525963" y="152922"/>
                    <a:pt x="1574576" y="173998"/>
                  </a:cubicBezTo>
                  <a:cubicBezTo>
                    <a:pt x="1592933" y="181817"/>
                    <a:pt x="1621149" y="208333"/>
                    <a:pt x="1617409" y="214112"/>
                  </a:cubicBezTo>
                  <a:cubicBezTo>
                    <a:pt x="1614350" y="219551"/>
                    <a:pt x="1578995" y="236889"/>
                    <a:pt x="1506246" y="269184"/>
                  </a:cubicBezTo>
                  <a:cubicBezTo>
                    <a:pt x="1433157" y="301479"/>
                    <a:pt x="1393723" y="321876"/>
                    <a:pt x="1313156" y="370148"/>
                  </a:cubicBezTo>
                  <a:cubicBezTo>
                    <a:pt x="1211171" y="430999"/>
                    <a:pt x="1142841" y="476892"/>
                    <a:pt x="956210" y="611172"/>
                  </a:cubicBezTo>
                  <a:cubicBezTo>
                    <a:pt x="751561" y="758029"/>
                    <a:pt x="645497" y="821940"/>
                    <a:pt x="577168" y="839957"/>
                  </a:cubicBezTo>
                  <a:cubicBezTo>
                    <a:pt x="507818" y="857974"/>
                    <a:pt x="410593" y="864773"/>
                    <a:pt x="352802" y="855255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5E243F7-96DA-8562-0403-C2FDD2E93C40}"/>
                </a:ext>
              </a:extLst>
            </p:cNvPr>
            <p:cNvSpPr/>
            <p:nvPr/>
          </p:nvSpPr>
          <p:spPr>
            <a:xfrm flipV="1">
              <a:off x="9711881" y="555717"/>
              <a:ext cx="1137030" cy="3986998"/>
            </a:xfrm>
            <a:custGeom>
              <a:avLst/>
              <a:gdLst>
                <a:gd name="connsiteX0" fmla="*/ 457613 w 1137030"/>
                <a:gd name="connsiteY0" fmla="*/ 3979703 h 3986998"/>
                <a:gd name="connsiteX1" fmla="*/ 458633 w 1137030"/>
                <a:gd name="connsiteY1" fmla="*/ 3858342 h 3986998"/>
                <a:gd name="connsiteX2" fmla="*/ 465432 w 1137030"/>
                <a:gd name="connsiteY2" fmla="*/ 3593182 h 3986998"/>
                <a:gd name="connsiteX3" fmla="*/ 479030 w 1137030"/>
                <a:gd name="connsiteY3" fmla="*/ 3042466 h 3986998"/>
                <a:gd name="connsiteX4" fmla="*/ 477670 w 1137030"/>
                <a:gd name="connsiteY4" fmla="*/ 2833398 h 3986998"/>
                <a:gd name="connsiteX5" fmla="*/ 343050 w 1137030"/>
                <a:gd name="connsiteY5" fmla="*/ 2878271 h 3986998"/>
                <a:gd name="connsiteX6" fmla="*/ 130243 w 1137030"/>
                <a:gd name="connsiteY6" fmla="*/ 3091758 h 3986998"/>
                <a:gd name="connsiteX7" fmla="*/ 130243 w 1137030"/>
                <a:gd name="connsiteY7" fmla="*/ 3192043 h 3986998"/>
                <a:gd name="connsiteX8" fmla="*/ 151659 w 1137030"/>
                <a:gd name="connsiteY8" fmla="*/ 3183205 h 3986998"/>
                <a:gd name="connsiteX9" fmla="*/ 258403 w 1137030"/>
                <a:gd name="connsiteY9" fmla="*/ 3142751 h 3986998"/>
                <a:gd name="connsiteX10" fmla="*/ 308036 w 1137030"/>
                <a:gd name="connsiteY10" fmla="*/ 3149890 h 3986998"/>
                <a:gd name="connsiteX11" fmla="*/ 416819 w 1137030"/>
                <a:gd name="connsiteY11" fmla="*/ 3244055 h 3986998"/>
                <a:gd name="connsiteX12" fmla="*/ 409680 w 1137030"/>
                <a:gd name="connsiteY12" fmla="*/ 3267512 h 3986998"/>
                <a:gd name="connsiteX13" fmla="*/ 233587 w 1137030"/>
                <a:gd name="connsiteY13" fmla="*/ 3306266 h 3986998"/>
                <a:gd name="connsiteX14" fmla="*/ 67692 w 1137030"/>
                <a:gd name="connsiteY14" fmla="*/ 3228078 h 3986998"/>
                <a:gd name="connsiteX15" fmla="*/ 17380 w 1137030"/>
                <a:gd name="connsiteY15" fmla="*/ 2954419 h 3986998"/>
                <a:gd name="connsiteX16" fmla="*/ 277440 w 1137030"/>
                <a:gd name="connsiteY16" fmla="*/ 2710676 h 3986998"/>
                <a:gd name="connsiteX17" fmla="*/ 298857 w 1137030"/>
                <a:gd name="connsiteY17" fmla="*/ 2695379 h 3986998"/>
                <a:gd name="connsiteX18" fmla="*/ 269282 w 1137030"/>
                <a:gd name="connsiteY18" fmla="*/ 2669543 h 3986998"/>
                <a:gd name="connsiteX19" fmla="*/ 141461 w 1137030"/>
                <a:gd name="connsiteY19" fmla="*/ 2191235 h 3986998"/>
                <a:gd name="connsiteX20" fmla="*/ 229168 w 1137030"/>
                <a:gd name="connsiteY20" fmla="*/ 2075653 h 3986998"/>
                <a:gd name="connsiteX21" fmla="*/ 352909 w 1137030"/>
                <a:gd name="connsiteY21" fmla="*/ 1978088 h 3986998"/>
                <a:gd name="connsiteX22" fmla="*/ 363447 w 1137030"/>
                <a:gd name="connsiteY22" fmla="*/ 1967889 h 3986998"/>
                <a:gd name="connsiteX23" fmla="*/ 328772 w 1137030"/>
                <a:gd name="connsiteY23" fmla="*/ 1938994 h 3986998"/>
                <a:gd name="connsiteX24" fmla="*/ 173416 w 1137030"/>
                <a:gd name="connsiteY24" fmla="*/ 1759841 h 3986998"/>
                <a:gd name="connsiteX25" fmla="*/ 176476 w 1137030"/>
                <a:gd name="connsiteY25" fmla="*/ 1524257 h 3986998"/>
                <a:gd name="connsiteX26" fmla="*/ 320614 w 1137030"/>
                <a:gd name="connsiteY26" fmla="*/ 1304650 h 3986998"/>
                <a:gd name="connsiteX27" fmla="*/ 363447 w 1137030"/>
                <a:gd name="connsiteY27" fmla="*/ 1261477 h 3986998"/>
                <a:gd name="connsiteX28" fmla="*/ 342030 w 1137030"/>
                <a:gd name="connsiteY28" fmla="*/ 1234621 h 3986998"/>
                <a:gd name="connsiteX29" fmla="*/ 261463 w 1137030"/>
                <a:gd name="connsiteY29" fmla="*/ 1035071 h 3986998"/>
                <a:gd name="connsiteX30" fmla="*/ 429057 w 1137030"/>
                <a:gd name="connsiteY30" fmla="*/ 766512 h 3986998"/>
                <a:gd name="connsiteX31" fmla="*/ 451834 w 1137030"/>
                <a:gd name="connsiteY31" fmla="*/ 746795 h 3986998"/>
                <a:gd name="connsiteX32" fmla="*/ 415459 w 1137030"/>
                <a:gd name="connsiteY32" fmla="*/ 708721 h 3986998"/>
                <a:gd name="connsiteX33" fmla="*/ 330132 w 1137030"/>
                <a:gd name="connsiteY33" fmla="*/ 538747 h 3986998"/>
                <a:gd name="connsiteX34" fmla="*/ 351209 w 1137030"/>
                <a:gd name="connsiteY34" fmla="*/ 428943 h 3986998"/>
                <a:gd name="connsiteX35" fmla="*/ 409340 w 1137030"/>
                <a:gd name="connsiteY35" fmla="*/ 349056 h 3986998"/>
                <a:gd name="connsiteX36" fmla="*/ 404581 w 1137030"/>
                <a:gd name="connsiteY36" fmla="*/ 392909 h 3986998"/>
                <a:gd name="connsiteX37" fmla="*/ 413420 w 1137030"/>
                <a:gd name="connsiteY37" fmla="*/ 553025 h 3986998"/>
                <a:gd name="connsiteX38" fmla="*/ 452174 w 1137030"/>
                <a:gd name="connsiteY38" fmla="*/ 603677 h 3986998"/>
                <a:gd name="connsiteX39" fmla="*/ 534101 w 1137030"/>
                <a:gd name="connsiteY39" fmla="*/ 661808 h 3986998"/>
                <a:gd name="connsiteX40" fmla="*/ 547019 w 1137030"/>
                <a:gd name="connsiteY40" fmla="*/ 258289 h 3986998"/>
                <a:gd name="connsiteX41" fmla="*/ 552458 w 1137030"/>
                <a:gd name="connsiteY41" fmla="*/ 51601 h 3986998"/>
                <a:gd name="connsiteX42" fmla="*/ 554498 w 1137030"/>
                <a:gd name="connsiteY42" fmla="*/ -5171 h 3986998"/>
                <a:gd name="connsiteX43" fmla="*/ 564017 w 1137030"/>
                <a:gd name="connsiteY43" fmla="*/ -5171 h 3986998"/>
                <a:gd name="connsiteX44" fmla="*/ 573535 w 1137030"/>
                <a:gd name="connsiteY44" fmla="*/ -5171 h 3986998"/>
                <a:gd name="connsiteX45" fmla="*/ 575575 w 1137030"/>
                <a:gd name="connsiteY45" fmla="*/ 49901 h 3986998"/>
                <a:gd name="connsiteX46" fmla="*/ 581014 w 1137030"/>
                <a:gd name="connsiteY46" fmla="*/ 253190 h 3986998"/>
                <a:gd name="connsiteX47" fmla="*/ 594272 w 1137030"/>
                <a:gd name="connsiteY47" fmla="*/ 662148 h 3986998"/>
                <a:gd name="connsiteX48" fmla="*/ 676200 w 1137030"/>
                <a:gd name="connsiteY48" fmla="*/ 603337 h 3986998"/>
                <a:gd name="connsiteX49" fmla="*/ 733991 w 1137030"/>
                <a:gd name="connsiteY49" fmla="*/ 475516 h 3986998"/>
                <a:gd name="connsiteX50" fmla="*/ 725152 w 1137030"/>
                <a:gd name="connsiteY50" fmla="*/ 402767 h 3986998"/>
                <a:gd name="connsiteX51" fmla="*/ 718693 w 1137030"/>
                <a:gd name="connsiteY51" fmla="*/ 348716 h 3986998"/>
                <a:gd name="connsiteX52" fmla="*/ 781584 w 1137030"/>
                <a:gd name="connsiteY52" fmla="*/ 439482 h 3986998"/>
                <a:gd name="connsiteX53" fmla="*/ 798581 w 1137030"/>
                <a:gd name="connsiteY53" fmla="*/ 528548 h 3986998"/>
                <a:gd name="connsiteX54" fmla="*/ 706115 w 1137030"/>
                <a:gd name="connsiteY54" fmla="*/ 715180 h 3986998"/>
                <a:gd name="connsiteX55" fmla="*/ 676200 w 1137030"/>
                <a:gd name="connsiteY55" fmla="*/ 746455 h 3986998"/>
                <a:gd name="connsiteX56" fmla="*/ 702716 w 1137030"/>
                <a:gd name="connsiteY56" fmla="*/ 769232 h 3986998"/>
                <a:gd name="connsiteX57" fmla="*/ 867251 w 1137030"/>
                <a:gd name="connsiteY57" fmla="*/ 1035071 h 3986998"/>
                <a:gd name="connsiteX58" fmla="*/ 786003 w 1137030"/>
                <a:gd name="connsiteY58" fmla="*/ 1234621 h 3986998"/>
                <a:gd name="connsiteX59" fmla="*/ 764586 w 1137030"/>
                <a:gd name="connsiteY59" fmla="*/ 1261477 h 3986998"/>
                <a:gd name="connsiteX60" fmla="*/ 807420 w 1137030"/>
                <a:gd name="connsiteY60" fmla="*/ 1304650 h 3986998"/>
                <a:gd name="connsiteX61" fmla="*/ 951218 w 1137030"/>
                <a:gd name="connsiteY61" fmla="*/ 1519498 h 3986998"/>
                <a:gd name="connsiteX62" fmla="*/ 912804 w 1137030"/>
                <a:gd name="connsiteY62" fmla="*/ 1833610 h 3986998"/>
                <a:gd name="connsiteX63" fmla="*/ 797561 w 1137030"/>
                <a:gd name="connsiteY63" fmla="*/ 1940693 h 3986998"/>
                <a:gd name="connsiteX64" fmla="*/ 764586 w 1137030"/>
                <a:gd name="connsiteY64" fmla="*/ 1967889 h 3986998"/>
                <a:gd name="connsiteX65" fmla="*/ 775125 w 1137030"/>
                <a:gd name="connsiteY65" fmla="*/ 1978088 h 3986998"/>
                <a:gd name="connsiteX66" fmla="*/ 949858 w 1137030"/>
                <a:gd name="connsiteY66" fmla="*/ 2130725 h 3986998"/>
                <a:gd name="connsiteX67" fmla="*/ 1024307 w 1137030"/>
                <a:gd name="connsiteY67" fmla="*/ 2425460 h 3986998"/>
                <a:gd name="connsiteX68" fmla="*/ 859092 w 1137030"/>
                <a:gd name="connsiteY68" fmla="*/ 2669543 h 3986998"/>
                <a:gd name="connsiteX69" fmla="*/ 829176 w 1137030"/>
                <a:gd name="connsiteY69" fmla="*/ 2695379 h 3986998"/>
                <a:gd name="connsiteX70" fmla="*/ 850593 w 1137030"/>
                <a:gd name="connsiteY70" fmla="*/ 2710676 h 3986998"/>
                <a:gd name="connsiteX71" fmla="*/ 1132410 w 1137030"/>
                <a:gd name="connsiteY71" fmla="*/ 3060483 h 3986998"/>
                <a:gd name="connsiteX72" fmla="*/ 1105554 w 1137030"/>
                <a:gd name="connsiteY72" fmla="*/ 3166547 h 3986998"/>
                <a:gd name="connsiteX73" fmla="*/ 958017 w 1137030"/>
                <a:gd name="connsiteY73" fmla="*/ 3293688 h 3986998"/>
                <a:gd name="connsiteX74" fmla="*/ 816938 w 1137030"/>
                <a:gd name="connsiteY74" fmla="*/ 3306266 h 3986998"/>
                <a:gd name="connsiteX75" fmla="*/ 712914 w 1137030"/>
                <a:gd name="connsiteY75" fmla="*/ 3260033 h 3986998"/>
                <a:gd name="connsiteX76" fmla="*/ 817618 w 1137030"/>
                <a:gd name="connsiteY76" fmla="*/ 3150909 h 3986998"/>
                <a:gd name="connsiteX77" fmla="*/ 869290 w 1137030"/>
                <a:gd name="connsiteY77" fmla="*/ 3142751 h 3986998"/>
                <a:gd name="connsiteX78" fmla="*/ 976374 w 1137030"/>
                <a:gd name="connsiteY78" fmla="*/ 3183205 h 3986998"/>
                <a:gd name="connsiteX79" fmla="*/ 997791 w 1137030"/>
                <a:gd name="connsiteY79" fmla="*/ 3192383 h 3986998"/>
                <a:gd name="connsiteX80" fmla="*/ 997451 w 1137030"/>
                <a:gd name="connsiteY80" fmla="*/ 3091079 h 3986998"/>
                <a:gd name="connsiteX81" fmla="*/ 784983 w 1137030"/>
                <a:gd name="connsiteY81" fmla="*/ 2877931 h 3986998"/>
                <a:gd name="connsiteX82" fmla="*/ 656483 w 1137030"/>
                <a:gd name="connsiteY82" fmla="*/ 2834758 h 3986998"/>
                <a:gd name="connsiteX83" fmla="*/ 644584 w 1137030"/>
                <a:gd name="connsiteY83" fmla="*/ 2832378 h 3986998"/>
                <a:gd name="connsiteX84" fmla="*/ 646964 w 1137030"/>
                <a:gd name="connsiteY84" fmla="*/ 2939122 h 3986998"/>
                <a:gd name="connsiteX85" fmla="*/ 652403 w 1137030"/>
                <a:gd name="connsiteY85" fmla="*/ 3173346 h 3986998"/>
                <a:gd name="connsiteX86" fmla="*/ 666001 w 1137030"/>
                <a:gd name="connsiteY86" fmla="*/ 3724062 h 3986998"/>
                <a:gd name="connsiteX87" fmla="*/ 670081 w 1137030"/>
                <a:gd name="connsiteY87" fmla="*/ 3919532 h 3986998"/>
                <a:gd name="connsiteX88" fmla="*/ 671100 w 1137030"/>
                <a:gd name="connsiteY88" fmla="*/ 3980723 h 3986998"/>
                <a:gd name="connsiteX89" fmla="*/ 565037 w 1137030"/>
                <a:gd name="connsiteY89" fmla="*/ 3981743 h 3986998"/>
                <a:gd name="connsiteX90" fmla="*/ 457613 w 1137030"/>
                <a:gd name="connsiteY90" fmla="*/ 3979703 h 3986998"/>
                <a:gd name="connsiteX91" fmla="*/ 495007 w 1137030"/>
                <a:gd name="connsiteY91" fmla="*/ 2394864 h 3986998"/>
                <a:gd name="connsiteX92" fmla="*/ 496707 w 1137030"/>
                <a:gd name="connsiteY92" fmla="*/ 2119506 h 3986998"/>
                <a:gd name="connsiteX93" fmla="*/ 437216 w 1137030"/>
                <a:gd name="connsiteY93" fmla="*/ 2159620 h 3986998"/>
                <a:gd name="connsiteX94" fmla="*/ 344750 w 1137030"/>
                <a:gd name="connsiteY94" fmla="*/ 2296619 h 3986998"/>
                <a:gd name="connsiteX95" fmla="*/ 349509 w 1137030"/>
                <a:gd name="connsiteY95" fmla="*/ 2402683 h 3986998"/>
                <a:gd name="connsiteX96" fmla="*/ 404241 w 1137030"/>
                <a:gd name="connsiteY96" fmla="*/ 2486311 h 3986998"/>
                <a:gd name="connsiteX97" fmla="*/ 485489 w 1137030"/>
                <a:gd name="connsiteY97" fmla="*/ 2543762 h 3986998"/>
                <a:gd name="connsiteX98" fmla="*/ 495007 w 1137030"/>
                <a:gd name="connsiteY98" fmla="*/ 2394864 h 3986998"/>
                <a:gd name="connsiteX99" fmla="*/ 675180 w 1137030"/>
                <a:gd name="connsiteY99" fmla="*/ 2526764 h 3986998"/>
                <a:gd name="connsiteX100" fmla="*/ 778864 w 1137030"/>
                <a:gd name="connsiteY100" fmla="*/ 2403023 h 3986998"/>
                <a:gd name="connsiteX101" fmla="*/ 784983 w 1137030"/>
                <a:gd name="connsiteY101" fmla="*/ 2301719 h 3986998"/>
                <a:gd name="connsiteX102" fmla="*/ 690477 w 1137030"/>
                <a:gd name="connsiteY102" fmla="*/ 2159280 h 3986998"/>
                <a:gd name="connsiteX103" fmla="*/ 631326 w 1137030"/>
                <a:gd name="connsiteY103" fmla="*/ 2119506 h 3986998"/>
                <a:gd name="connsiteX104" fmla="*/ 628607 w 1137030"/>
                <a:gd name="connsiteY104" fmla="*/ 2154521 h 3986998"/>
                <a:gd name="connsiteX105" fmla="*/ 637446 w 1137030"/>
                <a:gd name="connsiteY105" fmla="*/ 2540362 h 3986998"/>
                <a:gd name="connsiteX106" fmla="*/ 675180 w 1137030"/>
                <a:gd name="connsiteY106" fmla="*/ 2526764 h 3986998"/>
                <a:gd name="connsiteX107" fmla="*/ 509965 w 1137030"/>
                <a:gd name="connsiteY107" fmla="*/ 1746923 h 3986998"/>
                <a:gd name="connsiteX108" fmla="*/ 514724 w 1137030"/>
                <a:gd name="connsiteY108" fmla="*/ 1568110 h 3986998"/>
                <a:gd name="connsiteX109" fmla="*/ 512684 w 1137030"/>
                <a:gd name="connsiteY109" fmla="*/ 1436210 h 3986998"/>
                <a:gd name="connsiteX110" fmla="*/ 451834 w 1137030"/>
                <a:gd name="connsiteY110" fmla="*/ 1480404 h 3986998"/>
                <a:gd name="connsiteX111" fmla="*/ 390643 w 1137030"/>
                <a:gd name="connsiteY111" fmla="*/ 1620802 h 3986998"/>
                <a:gd name="connsiteX112" fmla="*/ 433137 w 1137030"/>
                <a:gd name="connsiteY112" fmla="*/ 1733325 h 3986998"/>
                <a:gd name="connsiteX113" fmla="*/ 504186 w 1137030"/>
                <a:gd name="connsiteY113" fmla="*/ 1795536 h 3986998"/>
                <a:gd name="connsiteX114" fmla="*/ 509965 w 1137030"/>
                <a:gd name="connsiteY114" fmla="*/ 1746923 h 3986998"/>
                <a:gd name="connsiteX115" fmla="*/ 653083 w 1137030"/>
                <a:gd name="connsiteY115" fmla="*/ 1774799 h 3986998"/>
                <a:gd name="connsiteX116" fmla="*/ 737390 w 1137030"/>
                <a:gd name="connsiteY116" fmla="*/ 1620802 h 3986998"/>
                <a:gd name="connsiteX117" fmla="*/ 676200 w 1137030"/>
                <a:gd name="connsiteY117" fmla="*/ 1480404 h 3986998"/>
                <a:gd name="connsiteX118" fmla="*/ 616029 w 1137030"/>
                <a:gd name="connsiteY118" fmla="*/ 1436210 h 3986998"/>
                <a:gd name="connsiteX119" fmla="*/ 611609 w 1137030"/>
                <a:gd name="connsiteY119" fmla="*/ 1474964 h 3986998"/>
                <a:gd name="connsiteX120" fmla="*/ 620108 w 1137030"/>
                <a:gd name="connsiteY120" fmla="*/ 1792476 h 3986998"/>
                <a:gd name="connsiteX121" fmla="*/ 653083 w 1137030"/>
                <a:gd name="connsiteY121" fmla="*/ 1774799 h 3986998"/>
                <a:gd name="connsiteX122" fmla="*/ 527642 w 1137030"/>
                <a:gd name="connsiteY122" fmla="*/ 1041190 h 3986998"/>
                <a:gd name="connsiteX123" fmla="*/ 525603 w 1137030"/>
                <a:gd name="connsiteY123" fmla="*/ 899092 h 3986998"/>
                <a:gd name="connsiteX124" fmla="*/ 474950 w 1137030"/>
                <a:gd name="connsiteY124" fmla="*/ 966402 h 3986998"/>
                <a:gd name="connsiteX125" fmla="*/ 464072 w 1137030"/>
                <a:gd name="connsiteY125" fmla="*/ 1014674 h 3986998"/>
                <a:gd name="connsiteX126" fmla="*/ 496707 w 1137030"/>
                <a:gd name="connsiteY126" fmla="*/ 1091503 h 3986998"/>
                <a:gd name="connsiteX127" fmla="*/ 527642 w 1137030"/>
                <a:gd name="connsiteY127" fmla="*/ 1041190 h 3986998"/>
                <a:gd name="connsiteX128" fmla="*/ 630986 w 1137030"/>
                <a:gd name="connsiteY128" fmla="*/ 1092183 h 3986998"/>
                <a:gd name="connsiteX129" fmla="*/ 664301 w 1137030"/>
                <a:gd name="connsiteY129" fmla="*/ 1014674 h 3986998"/>
                <a:gd name="connsiteX130" fmla="*/ 626227 w 1137030"/>
                <a:gd name="connsiteY130" fmla="*/ 923908 h 3986998"/>
                <a:gd name="connsiteX131" fmla="*/ 599371 w 1137030"/>
                <a:gd name="connsiteY131" fmla="*/ 1001756 h 3986998"/>
                <a:gd name="connsiteX132" fmla="*/ 603451 w 1137030"/>
                <a:gd name="connsiteY132" fmla="*/ 1107140 h 3986998"/>
                <a:gd name="connsiteX133" fmla="*/ 630986 w 1137030"/>
                <a:gd name="connsiteY133" fmla="*/ 1092183 h 398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137030" h="3986998">
                  <a:moveTo>
                    <a:pt x="457613" y="3979703"/>
                  </a:moveTo>
                  <a:cubicBezTo>
                    <a:pt x="456593" y="3978344"/>
                    <a:pt x="457273" y="3923612"/>
                    <a:pt x="458633" y="3858342"/>
                  </a:cubicBezTo>
                  <a:cubicBezTo>
                    <a:pt x="460332" y="3792732"/>
                    <a:pt x="463392" y="3673750"/>
                    <a:pt x="465432" y="3593182"/>
                  </a:cubicBezTo>
                  <a:cubicBezTo>
                    <a:pt x="470871" y="3368816"/>
                    <a:pt x="475290" y="3184564"/>
                    <a:pt x="479030" y="3042466"/>
                  </a:cubicBezTo>
                  <a:cubicBezTo>
                    <a:pt x="483789" y="2860594"/>
                    <a:pt x="483449" y="2833398"/>
                    <a:pt x="477670" y="2833398"/>
                  </a:cubicBezTo>
                  <a:cubicBezTo>
                    <a:pt x="469171" y="2833398"/>
                    <a:pt x="376705" y="2864333"/>
                    <a:pt x="343050" y="2878271"/>
                  </a:cubicBezTo>
                  <a:cubicBezTo>
                    <a:pt x="218629" y="2929943"/>
                    <a:pt x="149960" y="2998613"/>
                    <a:pt x="130243" y="3091758"/>
                  </a:cubicBezTo>
                  <a:cubicBezTo>
                    <a:pt x="123784" y="3121674"/>
                    <a:pt x="123784" y="3183544"/>
                    <a:pt x="130243" y="3192043"/>
                  </a:cubicBezTo>
                  <a:cubicBezTo>
                    <a:pt x="134662" y="3198502"/>
                    <a:pt x="135682" y="3198162"/>
                    <a:pt x="151659" y="3183205"/>
                  </a:cubicBezTo>
                  <a:cubicBezTo>
                    <a:pt x="184294" y="3152949"/>
                    <a:pt x="211150" y="3142751"/>
                    <a:pt x="258403" y="3142751"/>
                  </a:cubicBezTo>
                  <a:cubicBezTo>
                    <a:pt x="280500" y="3142751"/>
                    <a:pt x="293418" y="3144790"/>
                    <a:pt x="308036" y="3149890"/>
                  </a:cubicBezTo>
                  <a:cubicBezTo>
                    <a:pt x="362767" y="3170286"/>
                    <a:pt x="412740" y="3213460"/>
                    <a:pt x="416819" y="3244055"/>
                  </a:cubicBezTo>
                  <a:cubicBezTo>
                    <a:pt x="418179" y="3254594"/>
                    <a:pt x="416819" y="3259013"/>
                    <a:pt x="409680" y="3267512"/>
                  </a:cubicBezTo>
                  <a:cubicBezTo>
                    <a:pt x="383844" y="3298107"/>
                    <a:pt x="311775" y="3314085"/>
                    <a:pt x="233587" y="3306266"/>
                  </a:cubicBezTo>
                  <a:cubicBezTo>
                    <a:pt x="164238" y="3299467"/>
                    <a:pt x="115625" y="3276690"/>
                    <a:pt x="67692" y="3228078"/>
                  </a:cubicBezTo>
                  <a:cubicBezTo>
                    <a:pt x="-6077" y="3153289"/>
                    <a:pt x="-24434" y="3053684"/>
                    <a:pt x="17380" y="2954419"/>
                  </a:cubicBezTo>
                  <a:cubicBezTo>
                    <a:pt x="53414" y="2868752"/>
                    <a:pt x="147240" y="2781046"/>
                    <a:pt x="277440" y="2710676"/>
                  </a:cubicBezTo>
                  <a:cubicBezTo>
                    <a:pt x="289338" y="2704217"/>
                    <a:pt x="298857" y="2697418"/>
                    <a:pt x="298857" y="2695379"/>
                  </a:cubicBezTo>
                  <a:cubicBezTo>
                    <a:pt x="298857" y="2693339"/>
                    <a:pt x="285599" y="2681781"/>
                    <a:pt x="269282" y="2669543"/>
                  </a:cubicBezTo>
                  <a:cubicBezTo>
                    <a:pt x="100327" y="2543422"/>
                    <a:pt x="53754" y="2369368"/>
                    <a:pt x="141461" y="2191235"/>
                  </a:cubicBezTo>
                  <a:cubicBezTo>
                    <a:pt x="162198" y="2149082"/>
                    <a:pt x="188374" y="2114407"/>
                    <a:pt x="229168" y="2075653"/>
                  </a:cubicBezTo>
                  <a:cubicBezTo>
                    <a:pt x="260103" y="2046417"/>
                    <a:pt x="327413" y="1993046"/>
                    <a:pt x="352909" y="1978088"/>
                  </a:cubicBezTo>
                  <a:cubicBezTo>
                    <a:pt x="358688" y="1974688"/>
                    <a:pt x="363447" y="1969929"/>
                    <a:pt x="363447" y="1967889"/>
                  </a:cubicBezTo>
                  <a:cubicBezTo>
                    <a:pt x="363447" y="1965510"/>
                    <a:pt x="347810" y="1952592"/>
                    <a:pt x="328772" y="1938994"/>
                  </a:cubicBezTo>
                  <a:cubicBezTo>
                    <a:pt x="255004" y="1886642"/>
                    <a:pt x="196193" y="1818652"/>
                    <a:pt x="173416" y="1759841"/>
                  </a:cubicBezTo>
                  <a:cubicBezTo>
                    <a:pt x="145540" y="1687432"/>
                    <a:pt x="146560" y="1613323"/>
                    <a:pt x="176476" y="1524257"/>
                  </a:cubicBezTo>
                  <a:cubicBezTo>
                    <a:pt x="205711" y="1436210"/>
                    <a:pt x="244125" y="1377739"/>
                    <a:pt x="320614" y="1304650"/>
                  </a:cubicBezTo>
                  <a:cubicBezTo>
                    <a:pt x="344070" y="1282214"/>
                    <a:pt x="363447" y="1262837"/>
                    <a:pt x="363447" y="1261477"/>
                  </a:cubicBezTo>
                  <a:cubicBezTo>
                    <a:pt x="363447" y="1260117"/>
                    <a:pt x="353929" y="1248219"/>
                    <a:pt x="342030" y="1234621"/>
                  </a:cubicBezTo>
                  <a:cubicBezTo>
                    <a:pt x="284239" y="1168331"/>
                    <a:pt x="261463" y="1111900"/>
                    <a:pt x="261463" y="1035071"/>
                  </a:cubicBezTo>
                  <a:cubicBezTo>
                    <a:pt x="261463" y="931047"/>
                    <a:pt x="306336" y="858978"/>
                    <a:pt x="429057" y="766512"/>
                  </a:cubicBezTo>
                  <a:cubicBezTo>
                    <a:pt x="441635" y="756994"/>
                    <a:pt x="451834" y="748155"/>
                    <a:pt x="451834" y="746795"/>
                  </a:cubicBezTo>
                  <a:cubicBezTo>
                    <a:pt x="451834" y="745435"/>
                    <a:pt x="435516" y="728098"/>
                    <a:pt x="415459" y="708721"/>
                  </a:cubicBezTo>
                  <a:cubicBezTo>
                    <a:pt x="353929" y="648210"/>
                    <a:pt x="333192" y="606736"/>
                    <a:pt x="330132" y="538747"/>
                  </a:cubicBezTo>
                  <a:cubicBezTo>
                    <a:pt x="328433" y="495913"/>
                    <a:pt x="333872" y="468037"/>
                    <a:pt x="351209" y="428943"/>
                  </a:cubicBezTo>
                  <a:cubicBezTo>
                    <a:pt x="364467" y="399028"/>
                    <a:pt x="404581" y="343956"/>
                    <a:pt x="409340" y="349056"/>
                  </a:cubicBezTo>
                  <a:cubicBezTo>
                    <a:pt x="410700" y="350415"/>
                    <a:pt x="408660" y="370132"/>
                    <a:pt x="404581" y="392909"/>
                  </a:cubicBezTo>
                  <a:cubicBezTo>
                    <a:pt x="389283" y="476536"/>
                    <a:pt x="391323" y="508491"/>
                    <a:pt x="413420" y="553025"/>
                  </a:cubicBezTo>
                  <a:cubicBezTo>
                    <a:pt x="422258" y="570022"/>
                    <a:pt x="433137" y="584640"/>
                    <a:pt x="452174" y="603677"/>
                  </a:cubicBezTo>
                  <a:cubicBezTo>
                    <a:pt x="481069" y="632233"/>
                    <a:pt x="529342" y="666567"/>
                    <a:pt x="534101" y="661808"/>
                  </a:cubicBezTo>
                  <a:cubicBezTo>
                    <a:pt x="536821" y="659088"/>
                    <a:pt x="539880" y="561523"/>
                    <a:pt x="547019" y="258289"/>
                  </a:cubicBezTo>
                  <a:cubicBezTo>
                    <a:pt x="548719" y="176022"/>
                    <a:pt x="551439" y="83216"/>
                    <a:pt x="552458" y="51601"/>
                  </a:cubicBezTo>
                  <a:lnTo>
                    <a:pt x="554498" y="-5171"/>
                  </a:lnTo>
                  <a:lnTo>
                    <a:pt x="564017" y="-5171"/>
                  </a:lnTo>
                  <a:lnTo>
                    <a:pt x="573535" y="-5171"/>
                  </a:lnTo>
                  <a:lnTo>
                    <a:pt x="575575" y="49901"/>
                  </a:lnTo>
                  <a:cubicBezTo>
                    <a:pt x="576935" y="80496"/>
                    <a:pt x="579314" y="171943"/>
                    <a:pt x="581014" y="253190"/>
                  </a:cubicBezTo>
                  <a:cubicBezTo>
                    <a:pt x="588153" y="556764"/>
                    <a:pt x="591213" y="659088"/>
                    <a:pt x="594272" y="662148"/>
                  </a:cubicBezTo>
                  <a:cubicBezTo>
                    <a:pt x="598691" y="666567"/>
                    <a:pt x="648324" y="631213"/>
                    <a:pt x="676200" y="603337"/>
                  </a:cubicBezTo>
                  <a:cubicBezTo>
                    <a:pt x="714954" y="564243"/>
                    <a:pt x="733991" y="522429"/>
                    <a:pt x="733991" y="475516"/>
                  </a:cubicBezTo>
                  <a:cubicBezTo>
                    <a:pt x="733991" y="463958"/>
                    <a:pt x="729911" y="431323"/>
                    <a:pt x="725152" y="402767"/>
                  </a:cubicBezTo>
                  <a:cubicBezTo>
                    <a:pt x="720393" y="374212"/>
                    <a:pt x="717673" y="350075"/>
                    <a:pt x="718693" y="348716"/>
                  </a:cubicBezTo>
                  <a:cubicBezTo>
                    <a:pt x="724472" y="343276"/>
                    <a:pt x="770365" y="409226"/>
                    <a:pt x="781584" y="439482"/>
                  </a:cubicBezTo>
                  <a:cubicBezTo>
                    <a:pt x="794502" y="473817"/>
                    <a:pt x="798581" y="495233"/>
                    <a:pt x="798581" y="528548"/>
                  </a:cubicBezTo>
                  <a:cubicBezTo>
                    <a:pt x="798581" y="602997"/>
                    <a:pt x="775465" y="649910"/>
                    <a:pt x="706115" y="715180"/>
                  </a:cubicBezTo>
                  <a:cubicBezTo>
                    <a:pt x="689458" y="730818"/>
                    <a:pt x="676200" y="744755"/>
                    <a:pt x="676200" y="746455"/>
                  </a:cubicBezTo>
                  <a:cubicBezTo>
                    <a:pt x="676200" y="747815"/>
                    <a:pt x="688098" y="758353"/>
                    <a:pt x="702716" y="769232"/>
                  </a:cubicBezTo>
                  <a:cubicBezTo>
                    <a:pt x="824077" y="862038"/>
                    <a:pt x="867251" y="931727"/>
                    <a:pt x="867251" y="1035071"/>
                  </a:cubicBezTo>
                  <a:cubicBezTo>
                    <a:pt x="867251" y="1110540"/>
                    <a:pt x="843794" y="1168331"/>
                    <a:pt x="786003" y="1234621"/>
                  </a:cubicBezTo>
                  <a:cubicBezTo>
                    <a:pt x="774105" y="1248219"/>
                    <a:pt x="764586" y="1260117"/>
                    <a:pt x="764586" y="1261477"/>
                  </a:cubicBezTo>
                  <a:cubicBezTo>
                    <a:pt x="764586" y="1262837"/>
                    <a:pt x="783963" y="1282214"/>
                    <a:pt x="807420" y="1304650"/>
                  </a:cubicBezTo>
                  <a:cubicBezTo>
                    <a:pt x="881528" y="1375699"/>
                    <a:pt x="924702" y="1439950"/>
                    <a:pt x="951218" y="1519498"/>
                  </a:cubicBezTo>
                  <a:cubicBezTo>
                    <a:pt x="992012" y="1642899"/>
                    <a:pt x="979433" y="1746923"/>
                    <a:pt x="912804" y="1833610"/>
                  </a:cubicBezTo>
                  <a:cubicBezTo>
                    <a:pt x="890367" y="1862505"/>
                    <a:pt x="834615" y="1914517"/>
                    <a:pt x="797561" y="1940693"/>
                  </a:cubicBezTo>
                  <a:cubicBezTo>
                    <a:pt x="779544" y="1953272"/>
                    <a:pt x="764586" y="1965510"/>
                    <a:pt x="764586" y="1967889"/>
                  </a:cubicBezTo>
                  <a:cubicBezTo>
                    <a:pt x="764586" y="1969929"/>
                    <a:pt x="769345" y="1974688"/>
                    <a:pt x="775125" y="1978088"/>
                  </a:cubicBezTo>
                  <a:cubicBezTo>
                    <a:pt x="824077" y="2006983"/>
                    <a:pt x="919943" y="2090611"/>
                    <a:pt x="949858" y="2130725"/>
                  </a:cubicBezTo>
                  <a:cubicBezTo>
                    <a:pt x="1012748" y="2214012"/>
                    <a:pt x="1042324" y="2331294"/>
                    <a:pt x="1024307" y="2425460"/>
                  </a:cubicBezTo>
                  <a:cubicBezTo>
                    <a:pt x="1006629" y="2518946"/>
                    <a:pt x="951558" y="2600533"/>
                    <a:pt x="859092" y="2669543"/>
                  </a:cubicBezTo>
                  <a:cubicBezTo>
                    <a:pt x="842774" y="2681781"/>
                    <a:pt x="829176" y="2693339"/>
                    <a:pt x="829176" y="2695379"/>
                  </a:cubicBezTo>
                  <a:cubicBezTo>
                    <a:pt x="829176" y="2697418"/>
                    <a:pt x="838695" y="2704217"/>
                    <a:pt x="850593" y="2710676"/>
                  </a:cubicBezTo>
                  <a:cubicBezTo>
                    <a:pt x="1035865" y="2810961"/>
                    <a:pt x="1133090" y="2931303"/>
                    <a:pt x="1132410" y="3060483"/>
                  </a:cubicBezTo>
                  <a:cubicBezTo>
                    <a:pt x="1132070" y="3101277"/>
                    <a:pt x="1126291" y="3125073"/>
                    <a:pt x="1105554" y="3166547"/>
                  </a:cubicBezTo>
                  <a:cubicBezTo>
                    <a:pt x="1076659" y="3223998"/>
                    <a:pt x="1020227" y="3272951"/>
                    <a:pt x="958017" y="3293688"/>
                  </a:cubicBezTo>
                  <a:cubicBezTo>
                    <a:pt x="921642" y="3305926"/>
                    <a:pt x="858752" y="3311705"/>
                    <a:pt x="816938" y="3306266"/>
                  </a:cubicBezTo>
                  <a:cubicBezTo>
                    <a:pt x="765606" y="3300147"/>
                    <a:pt x="722433" y="3280770"/>
                    <a:pt x="712914" y="3260033"/>
                  </a:cubicBezTo>
                  <a:cubicBezTo>
                    <a:pt x="699656" y="3230797"/>
                    <a:pt x="753028" y="3175386"/>
                    <a:pt x="817618" y="3150909"/>
                  </a:cubicBezTo>
                  <a:cubicBezTo>
                    <a:pt x="834615" y="3144450"/>
                    <a:pt x="846174" y="3142751"/>
                    <a:pt x="869290" y="3142751"/>
                  </a:cubicBezTo>
                  <a:cubicBezTo>
                    <a:pt x="917223" y="3142751"/>
                    <a:pt x="945099" y="3153289"/>
                    <a:pt x="976374" y="3183205"/>
                  </a:cubicBezTo>
                  <a:cubicBezTo>
                    <a:pt x="992012" y="3198162"/>
                    <a:pt x="993031" y="3198502"/>
                    <a:pt x="997791" y="3192383"/>
                  </a:cubicBezTo>
                  <a:cubicBezTo>
                    <a:pt x="1004250" y="3183544"/>
                    <a:pt x="1004250" y="3122014"/>
                    <a:pt x="997451" y="3091079"/>
                  </a:cubicBezTo>
                  <a:cubicBezTo>
                    <a:pt x="977734" y="2997933"/>
                    <a:pt x="910084" y="2929943"/>
                    <a:pt x="784983" y="2877931"/>
                  </a:cubicBezTo>
                  <a:cubicBezTo>
                    <a:pt x="748949" y="2862973"/>
                    <a:pt x="675180" y="2838157"/>
                    <a:pt x="656483" y="2834758"/>
                  </a:cubicBezTo>
                  <a:lnTo>
                    <a:pt x="644584" y="2832378"/>
                  </a:lnTo>
                  <a:lnTo>
                    <a:pt x="646964" y="2939122"/>
                  </a:lnTo>
                  <a:cubicBezTo>
                    <a:pt x="647984" y="2997933"/>
                    <a:pt x="650703" y="3103317"/>
                    <a:pt x="652403" y="3173346"/>
                  </a:cubicBezTo>
                  <a:cubicBezTo>
                    <a:pt x="655463" y="3291648"/>
                    <a:pt x="657163" y="3358958"/>
                    <a:pt x="666001" y="3724062"/>
                  </a:cubicBezTo>
                  <a:cubicBezTo>
                    <a:pt x="667701" y="3797831"/>
                    <a:pt x="669741" y="3885878"/>
                    <a:pt x="670081" y="3919532"/>
                  </a:cubicBezTo>
                  <a:lnTo>
                    <a:pt x="671100" y="3980723"/>
                  </a:lnTo>
                  <a:lnTo>
                    <a:pt x="565037" y="3981743"/>
                  </a:lnTo>
                  <a:cubicBezTo>
                    <a:pt x="506905" y="3982083"/>
                    <a:pt x="458293" y="3981403"/>
                    <a:pt x="457613" y="3979703"/>
                  </a:cubicBezTo>
                  <a:close/>
                  <a:moveTo>
                    <a:pt x="495007" y="2394864"/>
                  </a:moveTo>
                  <a:cubicBezTo>
                    <a:pt x="499766" y="2213332"/>
                    <a:pt x="500446" y="2119506"/>
                    <a:pt x="496707" y="2119506"/>
                  </a:cubicBezTo>
                  <a:cubicBezTo>
                    <a:pt x="491948" y="2119506"/>
                    <a:pt x="462032" y="2139563"/>
                    <a:pt x="437216" y="2159620"/>
                  </a:cubicBezTo>
                  <a:cubicBezTo>
                    <a:pt x="393363" y="2194975"/>
                    <a:pt x="356988" y="2248687"/>
                    <a:pt x="344750" y="2296619"/>
                  </a:cubicBezTo>
                  <a:cubicBezTo>
                    <a:pt x="337271" y="2325175"/>
                    <a:pt x="339311" y="2374808"/>
                    <a:pt x="349509" y="2402683"/>
                  </a:cubicBezTo>
                  <a:cubicBezTo>
                    <a:pt x="360048" y="2432259"/>
                    <a:pt x="378745" y="2460814"/>
                    <a:pt x="404241" y="2486311"/>
                  </a:cubicBezTo>
                  <a:cubicBezTo>
                    <a:pt x="429737" y="2512147"/>
                    <a:pt x="476990" y="2545462"/>
                    <a:pt x="485489" y="2543762"/>
                  </a:cubicBezTo>
                  <a:cubicBezTo>
                    <a:pt x="490248" y="2542742"/>
                    <a:pt x="491268" y="2525745"/>
                    <a:pt x="495007" y="2394864"/>
                  </a:cubicBezTo>
                  <a:close/>
                  <a:moveTo>
                    <a:pt x="675180" y="2526764"/>
                  </a:moveTo>
                  <a:cubicBezTo>
                    <a:pt x="724812" y="2493789"/>
                    <a:pt x="762207" y="2448916"/>
                    <a:pt x="778864" y="2403023"/>
                  </a:cubicBezTo>
                  <a:cubicBezTo>
                    <a:pt x="787703" y="2378207"/>
                    <a:pt x="790762" y="2329254"/>
                    <a:pt x="784983" y="2301719"/>
                  </a:cubicBezTo>
                  <a:cubicBezTo>
                    <a:pt x="775465" y="2255826"/>
                    <a:pt x="736031" y="2195995"/>
                    <a:pt x="690477" y="2159280"/>
                  </a:cubicBezTo>
                  <a:cubicBezTo>
                    <a:pt x="666001" y="2139563"/>
                    <a:pt x="636086" y="2119506"/>
                    <a:pt x="631326" y="2119506"/>
                  </a:cubicBezTo>
                  <a:cubicBezTo>
                    <a:pt x="629967" y="2119506"/>
                    <a:pt x="628607" y="2135144"/>
                    <a:pt x="628607" y="2154521"/>
                  </a:cubicBezTo>
                  <a:cubicBezTo>
                    <a:pt x="628267" y="2207213"/>
                    <a:pt x="636086" y="2535263"/>
                    <a:pt x="637446" y="2540362"/>
                  </a:cubicBezTo>
                  <a:cubicBezTo>
                    <a:pt x="639485" y="2547841"/>
                    <a:pt x="647984" y="2544782"/>
                    <a:pt x="675180" y="2526764"/>
                  </a:cubicBezTo>
                  <a:close/>
                  <a:moveTo>
                    <a:pt x="509965" y="1746923"/>
                  </a:moveTo>
                  <a:cubicBezTo>
                    <a:pt x="511325" y="1721087"/>
                    <a:pt x="513364" y="1640519"/>
                    <a:pt x="514724" y="1568110"/>
                  </a:cubicBezTo>
                  <a:cubicBezTo>
                    <a:pt x="516764" y="1456607"/>
                    <a:pt x="516424" y="1436210"/>
                    <a:pt x="512684" y="1436210"/>
                  </a:cubicBezTo>
                  <a:cubicBezTo>
                    <a:pt x="504526" y="1436210"/>
                    <a:pt x="471211" y="1460347"/>
                    <a:pt x="451834" y="1480404"/>
                  </a:cubicBezTo>
                  <a:cubicBezTo>
                    <a:pt x="414779" y="1519158"/>
                    <a:pt x="390643" y="1574229"/>
                    <a:pt x="390643" y="1620802"/>
                  </a:cubicBezTo>
                  <a:cubicBezTo>
                    <a:pt x="390643" y="1662956"/>
                    <a:pt x="403561" y="1696951"/>
                    <a:pt x="433137" y="1733325"/>
                  </a:cubicBezTo>
                  <a:cubicBezTo>
                    <a:pt x="451494" y="1755762"/>
                    <a:pt x="499087" y="1797235"/>
                    <a:pt x="504186" y="1795536"/>
                  </a:cubicBezTo>
                  <a:cubicBezTo>
                    <a:pt x="506565" y="1794856"/>
                    <a:pt x="508605" y="1775819"/>
                    <a:pt x="509965" y="1746923"/>
                  </a:cubicBezTo>
                  <a:close/>
                  <a:moveTo>
                    <a:pt x="653083" y="1774799"/>
                  </a:moveTo>
                  <a:cubicBezTo>
                    <a:pt x="711894" y="1724826"/>
                    <a:pt x="737390" y="1678253"/>
                    <a:pt x="737390" y="1620802"/>
                  </a:cubicBezTo>
                  <a:cubicBezTo>
                    <a:pt x="737390" y="1574229"/>
                    <a:pt x="712914" y="1518138"/>
                    <a:pt x="676200" y="1480404"/>
                  </a:cubicBezTo>
                  <a:cubicBezTo>
                    <a:pt x="657163" y="1460687"/>
                    <a:pt x="623508" y="1436210"/>
                    <a:pt x="616029" y="1436210"/>
                  </a:cubicBezTo>
                  <a:cubicBezTo>
                    <a:pt x="612629" y="1436210"/>
                    <a:pt x="611609" y="1446069"/>
                    <a:pt x="611609" y="1474964"/>
                  </a:cubicBezTo>
                  <a:cubicBezTo>
                    <a:pt x="611609" y="1533775"/>
                    <a:pt x="618408" y="1787377"/>
                    <a:pt x="620108" y="1792476"/>
                  </a:cubicBezTo>
                  <a:cubicBezTo>
                    <a:pt x="622488" y="1799615"/>
                    <a:pt x="626567" y="1797235"/>
                    <a:pt x="653083" y="1774799"/>
                  </a:cubicBezTo>
                  <a:close/>
                  <a:moveTo>
                    <a:pt x="527642" y="1041190"/>
                  </a:moveTo>
                  <a:cubicBezTo>
                    <a:pt x="531382" y="933427"/>
                    <a:pt x="530702" y="899092"/>
                    <a:pt x="525603" y="899092"/>
                  </a:cubicBezTo>
                  <a:cubicBezTo>
                    <a:pt x="518804" y="899092"/>
                    <a:pt x="487188" y="941246"/>
                    <a:pt x="474950" y="966402"/>
                  </a:cubicBezTo>
                  <a:cubicBezTo>
                    <a:pt x="465432" y="985779"/>
                    <a:pt x="464072" y="992918"/>
                    <a:pt x="464072" y="1014674"/>
                  </a:cubicBezTo>
                  <a:cubicBezTo>
                    <a:pt x="464072" y="1045610"/>
                    <a:pt x="472231" y="1064307"/>
                    <a:pt x="496707" y="1091503"/>
                  </a:cubicBezTo>
                  <a:cubicBezTo>
                    <a:pt x="524583" y="1121758"/>
                    <a:pt x="525263" y="1121078"/>
                    <a:pt x="527642" y="1041190"/>
                  </a:cubicBezTo>
                  <a:close/>
                  <a:moveTo>
                    <a:pt x="630986" y="1092183"/>
                  </a:moveTo>
                  <a:cubicBezTo>
                    <a:pt x="655803" y="1065327"/>
                    <a:pt x="664301" y="1045950"/>
                    <a:pt x="664301" y="1014674"/>
                  </a:cubicBezTo>
                  <a:cubicBezTo>
                    <a:pt x="663961" y="983399"/>
                    <a:pt x="654443" y="960283"/>
                    <a:pt x="626227" y="923908"/>
                  </a:cubicBezTo>
                  <a:cubicBezTo>
                    <a:pt x="595972" y="884134"/>
                    <a:pt x="596652" y="882434"/>
                    <a:pt x="599371" y="1001756"/>
                  </a:cubicBezTo>
                  <a:cubicBezTo>
                    <a:pt x="600731" y="1058528"/>
                    <a:pt x="602771" y="1105781"/>
                    <a:pt x="603451" y="1107140"/>
                  </a:cubicBezTo>
                  <a:cubicBezTo>
                    <a:pt x="607190" y="1113259"/>
                    <a:pt x="615009" y="1108840"/>
                    <a:pt x="630986" y="1092183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AE4F439-D867-9B82-8D6A-299D73D15D45}"/>
                </a:ext>
              </a:extLst>
            </p:cNvPr>
            <p:cNvSpPr/>
            <p:nvPr/>
          </p:nvSpPr>
          <p:spPr>
            <a:xfrm flipV="1">
              <a:off x="8826125" y="571955"/>
              <a:ext cx="602761" cy="414023"/>
            </a:xfrm>
            <a:custGeom>
              <a:avLst/>
              <a:gdLst>
                <a:gd name="connsiteX0" fmla="*/ 537004 w 602761"/>
                <a:gd name="connsiteY0" fmla="*/ 397862 h 414023"/>
                <a:gd name="connsiteX1" fmla="*/ 489411 w 602761"/>
                <a:gd name="connsiteY1" fmla="*/ 359448 h 414023"/>
                <a:gd name="connsiteX2" fmla="*/ 51217 w 602761"/>
                <a:gd name="connsiteY2" fmla="*/ 57233 h 414023"/>
                <a:gd name="connsiteX3" fmla="*/ -455 w 602761"/>
                <a:gd name="connsiteY3" fmla="*/ 16780 h 414023"/>
                <a:gd name="connsiteX4" fmla="*/ 64475 w 602761"/>
                <a:gd name="connsiteY4" fmla="*/ -9056 h 414023"/>
                <a:gd name="connsiteX5" fmla="*/ 306519 w 602761"/>
                <a:gd name="connsiteY5" fmla="*/ 59953 h 414023"/>
                <a:gd name="connsiteX6" fmla="*/ 597514 w 602761"/>
                <a:gd name="connsiteY6" fmla="*/ 275140 h 414023"/>
                <a:gd name="connsiteX7" fmla="*/ 590035 w 602761"/>
                <a:gd name="connsiteY7" fmla="*/ 317294 h 414023"/>
                <a:gd name="connsiteX8" fmla="*/ 563859 w 602761"/>
                <a:gd name="connsiteY8" fmla="*/ 392083 h 414023"/>
                <a:gd name="connsiteX9" fmla="*/ 537004 w 602761"/>
                <a:gd name="connsiteY9" fmla="*/ 397862 h 41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2761" h="414023">
                  <a:moveTo>
                    <a:pt x="537004" y="397862"/>
                  </a:moveTo>
                  <a:cubicBezTo>
                    <a:pt x="531904" y="395142"/>
                    <a:pt x="510488" y="377805"/>
                    <a:pt x="489411" y="359448"/>
                  </a:cubicBezTo>
                  <a:cubicBezTo>
                    <a:pt x="319437" y="210210"/>
                    <a:pt x="185497" y="117744"/>
                    <a:pt x="51217" y="57233"/>
                  </a:cubicBezTo>
                  <a:cubicBezTo>
                    <a:pt x="2265" y="35137"/>
                    <a:pt x="-4874" y="29698"/>
                    <a:pt x="-455" y="16780"/>
                  </a:cubicBezTo>
                  <a:cubicBezTo>
                    <a:pt x="4645" y="2502"/>
                    <a:pt x="23342" y="-4977"/>
                    <a:pt x="64475" y="-9056"/>
                  </a:cubicBezTo>
                  <a:cubicBezTo>
                    <a:pt x="144703" y="-16875"/>
                    <a:pt x="200115" y="-898"/>
                    <a:pt x="306519" y="59953"/>
                  </a:cubicBezTo>
                  <a:cubicBezTo>
                    <a:pt x="416322" y="122844"/>
                    <a:pt x="583916" y="246925"/>
                    <a:pt x="597514" y="275140"/>
                  </a:cubicBezTo>
                  <a:cubicBezTo>
                    <a:pt x="603293" y="287378"/>
                    <a:pt x="603293" y="287378"/>
                    <a:pt x="590035" y="317294"/>
                  </a:cubicBezTo>
                  <a:cubicBezTo>
                    <a:pt x="576438" y="347549"/>
                    <a:pt x="567599" y="372366"/>
                    <a:pt x="563859" y="392083"/>
                  </a:cubicBezTo>
                  <a:cubicBezTo>
                    <a:pt x="561140" y="404661"/>
                    <a:pt x="553321" y="406360"/>
                    <a:pt x="537004" y="397862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8D9CA85-0253-AD1D-70F7-11C58A264167}"/>
                </a:ext>
              </a:extLst>
            </p:cNvPr>
            <p:cNvSpPr/>
            <p:nvPr/>
          </p:nvSpPr>
          <p:spPr>
            <a:xfrm flipV="1">
              <a:off x="11132141" y="572146"/>
              <a:ext cx="602785" cy="413833"/>
            </a:xfrm>
            <a:custGeom>
              <a:avLst/>
              <a:gdLst>
                <a:gd name="connsiteX0" fmla="*/ 29668 w 602785"/>
                <a:gd name="connsiteY0" fmla="*/ 392083 h 413833"/>
                <a:gd name="connsiteX1" fmla="*/ 3492 w 602785"/>
                <a:gd name="connsiteY1" fmla="*/ 317294 h 413833"/>
                <a:gd name="connsiteX2" fmla="*/ -3987 w 602785"/>
                <a:gd name="connsiteY2" fmla="*/ 275141 h 413833"/>
                <a:gd name="connsiteX3" fmla="*/ 287009 w 602785"/>
                <a:gd name="connsiteY3" fmla="*/ 59953 h 413833"/>
                <a:gd name="connsiteX4" fmla="*/ 529052 w 602785"/>
                <a:gd name="connsiteY4" fmla="*/ -9056 h 413833"/>
                <a:gd name="connsiteX5" fmla="*/ 593982 w 602785"/>
                <a:gd name="connsiteY5" fmla="*/ 16780 h 413833"/>
                <a:gd name="connsiteX6" fmla="*/ 548089 w 602785"/>
                <a:gd name="connsiteY6" fmla="*/ 54514 h 413833"/>
                <a:gd name="connsiteX7" fmla="*/ 101737 w 602785"/>
                <a:gd name="connsiteY7" fmla="*/ 361488 h 413833"/>
                <a:gd name="connsiteX8" fmla="*/ 53124 w 602785"/>
                <a:gd name="connsiteY8" fmla="*/ 399562 h 413833"/>
                <a:gd name="connsiteX9" fmla="*/ 29668 w 602785"/>
                <a:gd name="connsiteY9" fmla="*/ 392083 h 41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2785" h="413833">
                  <a:moveTo>
                    <a:pt x="29668" y="392083"/>
                  </a:moveTo>
                  <a:cubicBezTo>
                    <a:pt x="25928" y="372366"/>
                    <a:pt x="17090" y="347550"/>
                    <a:pt x="3492" y="317294"/>
                  </a:cubicBezTo>
                  <a:cubicBezTo>
                    <a:pt x="-9766" y="287379"/>
                    <a:pt x="-9766" y="287379"/>
                    <a:pt x="-3987" y="275141"/>
                  </a:cubicBezTo>
                  <a:cubicBezTo>
                    <a:pt x="9611" y="246925"/>
                    <a:pt x="177205" y="122844"/>
                    <a:pt x="287009" y="59953"/>
                  </a:cubicBezTo>
                  <a:cubicBezTo>
                    <a:pt x="393412" y="-897"/>
                    <a:pt x="448824" y="-16875"/>
                    <a:pt x="529052" y="-9056"/>
                  </a:cubicBezTo>
                  <a:cubicBezTo>
                    <a:pt x="570186" y="-4977"/>
                    <a:pt x="588883" y="2502"/>
                    <a:pt x="593982" y="16780"/>
                  </a:cubicBezTo>
                  <a:cubicBezTo>
                    <a:pt x="598401" y="29358"/>
                    <a:pt x="591262" y="35477"/>
                    <a:pt x="548089" y="54514"/>
                  </a:cubicBezTo>
                  <a:cubicBezTo>
                    <a:pt x="411430" y="115365"/>
                    <a:pt x="279530" y="205791"/>
                    <a:pt x="101737" y="361488"/>
                  </a:cubicBezTo>
                  <a:cubicBezTo>
                    <a:pt x="79640" y="380865"/>
                    <a:pt x="57883" y="397862"/>
                    <a:pt x="53124" y="399562"/>
                  </a:cubicBezTo>
                  <a:cubicBezTo>
                    <a:pt x="37487" y="405681"/>
                    <a:pt x="32047" y="403641"/>
                    <a:pt x="29668" y="392083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9820434-CD93-ACDB-CE94-97D4A6139A36}"/>
                </a:ext>
              </a:extLst>
            </p:cNvPr>
            <p:cNvSpPr/>
            <p:nvPr/>
          </p:nvSpPr>
          <p:spPr>
            <a:xfrm flipV="1">
              <a:off x="9067404" y="731895"/>
              <a:ext cx="471610" cy="319145"/>
            </a:xfrm>
            <a:custGeom>
              <a:avLst/>
              <a:gdLst>
                <a:gd name="connsiteX0" fmla="*/ 319397 w 471610"/>
                <a:gd name="connsiteY0" fmla="*/ 258299 h 319145"/>
                <a:gd name="connsiteX1" fmla="*/ 33160 w 471610"/>
                <a:gd name="connsiteY1" fmla="*/ 41412 h 319145"/>
                <a:gd name="connsiteX2" fmla="*/ -1855 w 471610"/>
                <a:gd name="connsiteY2" fmla="*/ 11496 h 319145"/>
                <a:gd name="connsiteX3" fmla="*/ 1205 w 471610"/>
                <a:gd name="connsiteY3" fmla="*/ -1082 h 319145"/>
                <a:gd name="connsiteX4" fmla="*/ 34520 w 471610"/>
                <a:gd name="connsiteY4" fmla="*/ -7881 h 319145"/>
                <a:gd name="connsiteX5" fmla="*/ 303759 w 471610"/>
                <a:gd name="connsiteY5" fmla="*/ 86285 h 319145"/>
                <a:gd name="connsiteX6" fmla="*/ 464554 w 471610"/>
                <a:gd name="connsiteY6" fmla="*/ 219545 h 319145"/>
                <a:gd name="connsiteX7" fmla="*/ 447217 w 471610"/>
                <a:gd name="connsiteY7" fmla="*/ 254559 h 319145"/>
                <a:gd name="connsiteX8" fmla="*/ 405063 w 471610"/>
                <a:gd name="connsiteY8" fmla="*/ 286855 h 319145"/>
                <a:gd name="connsiteX9" fmla="*/ 376848 w 471610"/>
                <a:gd name="connsiteY9" fmla="*/ 308611 h 319145"/>
                <a:gd name="connsiteX10" fmla="*/ 319397 w 471610"/>
                <a:gd name="connsiteY10" fmla="*/ 258299 h 31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1610" h="319145">
                  <a:moveTo>
                    <a:pt x="319397" y="258299"/>
                  </a:moveTo>
                  <a:cubicBezTo>
                    <a:pt x="221151" y="163113"/>
                    <a:pt x="156561" y="113821"/>
                    <a:pt x="33160" y="41412"/>
                  </a:cubicBezTo>
                  <a:cubicBezTo>
                    <a:pt x="3925" y="24075"/>
                    <a:pt x="-835" y="19995"/>
                    <a:pt x="-1855" y="11496"/>
                  </a:cubicBezTo>
                  <a:cubicBezTo>
                    <a:pt x="-2535" y="6057"/>
                    <a:pt x="-1175" y="618"/>
                    <a:pt x="1205" y="-1082"/>
                  </a:cubicBezTo>
                  <a:cubicBezTo>
                    <a:pt x="3585" y="-2441"/>
                    <a:pt x="18542" y="-5501"/>
                    <a:pt x="34520" y="-7881"/>
                  </a:cubicBezTo>
                  <a:cubicBezTo>
                    <a:pt x="119507" y="-19779"/>
                    <a:pt x="198035" y="7757"/>
                    <a:pt x="303759" y="86285"/>
                  </a:cubicBezTo>
                  <a:cubicBezTo>
                    <a:pt x="339453" y="112801"/>
                    <a:pt x="454016" y="207987"/>
                    <a:pt x="464554" y="219545"/>
                  </a:cubicBezTo>
                  <a:cubicBezTo>
                    <a:pt x="474753" y="231103"/>
                    <a:pt x="469654" y="241641"/>
                    <a:pt x="447217" y="254559"/>
                  </a:cubicBezTo>
                  <a:cubicBezTo>
                    <a:pt x="436339" y="260339"/>
                    <a:pt x="417302" y="275296"/>
                    <a:pt x="405063" y="286855"/>
                  </a:cubicBezTo>
                  <a:cubicBezTo>
                    <a:pt x="392825" y="298753"/>
                    <a:pt x="379907" y="308611"/>
                    <a:pt x="376848" y="308611"/>
                  </a:cubicBezTo>
                  <a:cubicBezTo>
                    <a:pt x="373448" y="308611"/>
                    <a:pt x="347612" y="286175"/>
                    <a:pt x="319397" y="258299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47D7BA6-97D0-C250-C8D7-4C459411988B}"/>
                </a:ext>
              </a:extLst>
            </p:cNvPr>
            <p:cNvSpPr/>
            <p:nvPr/>
          </p:nvSpPr>
          <p:spPr>
            <a:xfrm flipV="1">
              <a:off x="11021943" y="731895"/>
              <a:ext cx="471681" cy="319145"/>
            </a:xfrm>
            <a:custGeom>
              <a:avLst/>
              <a:gdLst>
                <a:gd name="connsiteX0" fmla="*/ 59084 w 471681"/>
                <a:gd name="connsiteY0" fmla="*/ 288554 h 319145"/>
                <a:gd name="connsiteX1" fmla="*/ 17610 w 471681"/>
                <a:gd name="connsiteY1" fmla="*/ 255919 h 319145"/>
                <a:gd name="connsiteX2" fmla="*/ -2107 w 471681"/>
                <a:gd name="connsiteY2" fmla="*/ 219545 h 319145"/>
                <a:gd name="connsiteX3" fmla="*/ 158688 w 471681"/>
                <a:gd name="connsiteY3" fmla="*/ 86285 h 319145"/>
                <a:gd name="connsiteX4" fmla="*/ 427927 w 471681"/>
                <a:gd name="connsiteY4" fmla="*/ -7881 h 319145"/>
                <a:gd name="connsiteX5" fmla="*/ 461242 w 471681"/>
                <a:gd name="connsiteY5" fmla="*/ -1082 h 319145"/>
                <a:gd name="connsiteX6" fmla="*/ 464302 w 471681"/>
                <a:gd name="connsiteY6" fmla="*/ 11496 h 319145"/>
                <a:gd name="connsiteX7" fmla="*/ 429287 w 471681"/>
                <a:gd name="connsiteY7" fmla="*/ 41412 h 319145"/>
                <a:gd name="connsiteX8" fmla="*/ 143051 w 471681"/>
                <a:gd name="connsiteY8" fmla="*/ 258299 h 319145"/>
                <a:gd name="connsiteX9" fmla="*/ 85260 w 471681"/>
                <a:gd name="connsiteY9" fmla="*/ 308611 h 319145"/>
                <a:gd name="connsiteX10" fmla="*/ 59084 w 471681"/>
                <a:gd name="connsiteY10" fmla="*/ 288554 h 31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1681" h="319145">
                  <a:moveTo>
                    <a:pt x="59084" y="288554"/>
                  </a:moveTo>
                  <a:cubicBezTo>
                    <a:pt x="48205" y="277676"/>
                    <a:pt x="29508" y="262718"/>
                    <a:pt x="17610" y="255919"/>
                  </a:cubicBezTo>
                  <a:cubicBezTo>
                    <a:pt x="-7206" y="241301"/>
                    <a:pt x="-12645" y="231443"/>
                    <a:pt x="-2107" y="219545"/>
                  </a:cubicBezTo>
                  <a:cubicBezTo>
                    <a:pt x="8431" y="207987"/>
                    <a:pt x="122994" y="112801"/>
                    <a:pt x="158688" y="86285"/>
                  </a:cubicBezTo>
                  <a:cubicBezTo>
                    <a:pt x="264412" y="7757"/>
                    <a:pt x="342940" y="-19779"/>
                    <a:pt x="427927" y="-7881"/>
                  </a:cubicBezTo>
                  <a:cubicBezTo>
                    <a:pt x="443905" y="-5501"/>
                    <a:pt x="458863" y="-2441"/>
                    <a:pt x="461242" y="-1082"/>
                  </a:cubicBezTo>
                  <a:cubicBezTo>
                    <a:pt x="463622" y="618"/>
                    <a:pt x="464982" y="6057"/>
                    <a:pt x="464302" y="11496"/>
                  </a:cubicBezTo>
                  <a:cubicBezTo>
                    <a:pt x="463282" y="19995"/>
                    <a:pt x="458523" y="24075"/>
                    <a:pt x="429287" y="41412"/>
                  </a:cubicBezTo>
                  <a:cubicBezTo>
                    <a:pt x="305886" y="113821"/>
                    <a:pt x="241296" y="163113"/>
                    <a:pt x="143051" y="258299"/>
                  </a:cubicBezTo>
                  <a:cubicBezTo>
                    <a:pt x="113815" y="287195"/>
                    <a:pt x="88999" y="308611"/>
                    <a:pt x="85260" y="308611"/>
                  </a:cubicBezTo>
                  <a:cubicBezTo>
                    <a:pt x="81860" y="308611"/>
                    <a:pt x="69962" y="299433"/>
                    <a:pt x="59084" y="288554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E3F9306-9FB1-4C07-9FC0-A12384E599E2}"/>
                </a:ext>
              </a:extLst>
            </p:cNvPr>
            <p:cNvSpPr/>
            <p:nvPr/>
          </p:nvSpPr>
          <p:spPr>
            <a:xfrm flipV="1">
              <a:off x="9333174" y="823860"/>
              <a:ext cx="355336" cy="264010"/>
            </a:xfrm>
            <a:custGeom>
              <a:avLst/>
              <a:gdLst>
                <a:gd name="connsiteX0" fmla="*/ 236989 w 355336"/>
                <a:gd name="connsiteY0" fmla="*/ 252842 h 264010"/>
                <a:gd name="connsiteX1" fmla="*/ 211492 w 355336"/>
                <a:gd name="connsiteY1" fmla="*/ 227346 h 264010"/>
                <a:gd name="connsiteX2" fmla="*/ 57836 w 355336"/>
                <a:gd name="connsiteY2" fmla="*/ 71990 h 264010"/>
                <a:gd name="connsiteX3" fmla="*/ -1655 w 355336"/>
                <a:gd name="connsiteY3" fmla="*/ 17258 h 264010"/>
                <a:gd name="connsiteX4" fmla="*/ 85032 w 355336"/>
                <a:gd name="connsiteY4" fmla="*/ -6538 h 264010"/>
                <a:gd name="connsiteX5" fmla="*/ 274043 w 355336"/>
                <a:gd name="connsiteY5" fmla="*/ 112444 h 264010"/>
                <a:gd name="connsiteX6" fmla="*/ 352571 w 355336"/>
                <a:gd name="connsiteY6" fmla="*/ 225986 h 264010"/>
                <a:gd name="connsiteX7" fmla="*/ 331154 w 355336"/>
                <a:gd name="connsiteY7" fmla="*/ 237885 h 264010"/>
                <a:gd name="connsiteX8" fmla="*/ 277782 w 355336"/>
                <a:gd name="connsiteY8" fmla="*/ 248083 h 264010"/>
                <a:gd name="connsiteX9" fmla="*/ 236989 w 355336"/>
                <a:gd name="connsiteY9" fmla="*/ 252842 h 26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336" h="264010">
                  <a:moveTo>
                    <a:pt x="236989" y="252842"/>
                  </a:moveTo>
                  <a:cubicBezTo>
                    <a:pt x="232569" y="251143"/>
                    <a:pt x="221351" y="239924"/>
                    <a:pt x="211492" y="227346"/>
                  </a:cubicBezTo>
                  <a:cubicBezTo>
                    <a:pt x="180897" y="187912"/>
                    <a:pt x="118007" y="124342"/>
                    <a:pt x="57836" y="71990"/>
                  </a:cubicBezTo>
                  <a:cubicBezTo>
                    <a:pt x="26221" y="44454"/>
                    <a:pt x="-635" y="19638"/>
                    <a:pt x="-1655" y="17258"/>
                  </a:cubicBezTo>
                  <a:cubicBezTo>
                    <a:pt x="-9814" y="-4499"/>
                    <a:pt x="37439" y="-17077"/>
                    <a:pt x="85032" y="-6538"/>
                  </a:cubicBezTo>
                  <a:cubicBezTo>
                    <a:pt x="134664" y="4340"/>
                    <a:pt x="212512" y="53633"/>
                    <a:pt x="274043" y="112444"/>
                  </a:cubicBezTo>
                  <a:cubicBezTo>
                    <a:pt x="328095" y="164116"/>
                    <a:pt x="355291" y="203210"/>
                    <a:pt x="352571" y="225986"/>
                  </a:cubicBezTo>
                  <a:cubicBezTo>
                    <a:pt x="351551" y="234485"/>
                    <a:pt x="349851" y="235505"/>
                    <a:pt x="331154" y="237885"/>
                  </a:cubicBezTo>
                  <a:cubicBezTo>
                    <a:pt x="319936" y="239244"/>
                    <a:pt x="295800" y="244004"/>
                    <a:pt x="277782" y="248083"/>
                  </a:cubicBezTo>
                  <a:cubicBezTo>
                    <a:pt x="256026" y="253182"/>
                    <a:pt x="242088" y="254882"/>
                    <a:pt x="236989" y="252842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5CDD0CE-7591-9F30-6C0B-34A358EB0FA5}"/>
                </a:ext>
              </a:extLst>
            </p:cNvPr>
            <p:cNvSpPr/>
            <p:nvPr/>
          </p:nvSpPr>
          <p:spPr>
            <a:xfrm flipV="1">
              <a:off x="10872518" y="823860"/>
              <a:ext cx="355336" cy="264010"/>
            </a:xfrm>
            <a:custGeom>
              <a:avLst/>
              <a:gdLst>
                <a:gd name="connsiteX0" fmla="*/ 67640 w 355336"/>
                <a:gd name="connsiteY0" fmla="*/ 248083 h 264010"/>
                <a:gd name="connsiteX1" fmla="*/ 14948 w 355336"/>
                <a:gd name="connsiteY1" fmla="*/ 237885 h 264010"/>
                <a:gd name="connsiteX2" fmla="*/ -6469 w 355336"/>
                <a:gd name="connsiteY2" fmla="*/ 225986 h 264010"/>
                <a:gd name="connsiteX3" fmla="*/ 72059 w 355336"/>
                <a:gd name="connsiteY3" fmla="*/ 112444 h 264010"/>
                <a:gd name="connsiteX4" fmla="*/ 261070 w 355336"/>
                <a:gd name="connsiteY4" fmla="*/ -6538 h 264010"/>
                <a:gd name="connsiteX5" fmla="*/ 347757 w 355336"/>
                <a:gd name="connsiteY5" fmla="*/ 17258 h 264010"/>
                <a:gd name="connsiteX6" fmla="*/ 288266 w 355336"/>
                <a:gd name="connsiteY6" fmla="*/ 71990 h 264010"/>
                <a:gd name="connsiteX7" fmla="*/ 134610 w 355336"/>
                <a:gd name="connsiteY7" fmla="*/ 227346 h 264010"/>
                <a:gd name="connsiteX8" fmla="*/ 108434 w 355336"/>
                <a:gd name="connsiteY8" fmla="*/ 252842 h 264010"/>
                <a:gd name="connsiteX9" fmla="*/ 67640 w 355336"/>
                <a:gd name="connsiteY9" fmla="*/ 248083 h 26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336" h="264010">
                  <a:moveTo>
                    <a:pt x="67640" y="248083"/>
                  </a:moveTo>
                  <a:cubicBezTo>
                    <a:pt x="49962" y="244004"/>
                    <a:pt x="26166" y="239244"/>
                    <a:pt x="14948" y="237885"/>
                  </a:cubicBezTo>
                  <a:cubicBezTo>
                    <a:pt x="-3749" y="235505"/>
                    <a:pt x="-5449" y="234485"/>
                    <a:pt x="-6469" y="225986"/>
                  </a:cubicBezTo>
                  <a:cubicBezTo>
                    <a:pt x="-9189" y="203210"/>
                    <a:pt x="18007" y="164116"/>
                    <a:pt x="72059" y="112444"/>
                  </a:cubicBezTo>
                  <a:cubicBezTo>
                    <a:pt x="133590" y="53633"/>
                    <a:pt x="211438" y="4340"/>
                    <a:pt x="261070" y="-6538"/>
                  </a:cubicBezTo>
                  <a:cubicBezTo>
                    <a:pt x="308663" y="-17077"/>
                    <a:pt x="355916" y="-4499"/>
                    <a:pt x="347757" y="17258"/>
                  </a:cubicBezTo>
                  <a:cubicBezTo>
                    <a:pt x="346737" y="19638"/>
                    <a:pt x="319881" y="44454"/>
                    <a:pt x="288266" y="71990"/>
                  </a:cubicBezTo>
                  <a:cubicBezTo>
                    <a:pt x="228095" y="124342"/>
                    <a:pt x="165205" y="187912"/>
                    <a:pt x="134610" y="227346"/>
                  </a:cubicBezTo>
                  <a:cubicBezTo>
                    <a:pt x="124751" y="239584"/>
                    <a:pt x="113193" y="251143"/>
                    <a:pt x="108434" y="252842"/>
                  </a:cubicBezTo>
                  <a:cubicBezTo>
                    <a:pt x="102654" y="254882"/>
                    <a:pt x="89396" y="253182"/>
                    <a:pt x="67640" y="248083"/>
                  </a:cubicBezTo>
                  <a:close/>
                </a:path>
              </a:pathLst>
            </a:custGeom>
            <a:grpFill/>
            <a:ln w="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620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6341</TotalTime>
  <Words>1396</Words>
  <Application>Microsoft Macintosh PowerPoint</Application>
  <PresentationFormat>Widescreen</PresentationFormat>
  <Paragraphs>141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APPLE CHANCERY</vt:lpstr>
      <vt:lpstr>Arial</vt:lpstr>
      <vt:lpstr>Calibri</vt:lpstr>
      <vt:lpstr>Calibri Light</vt:lpstr>
      <vt:lpstr>Roboto</vt:lpstr>
      <vt:lpstr>Office Theme</vt:lpstr>
      <vt:lpstr>Ayurveda</vt:lpstr>
      <vt:lpstr>PowerPoint Presentation</vt:lpstr>
      <vt:lpstr>History</vt:lpstr>
      <vt:lpstr>Concepts:</vt:lpstr>
      <vt:lpstr>Diagnosis Components: Physical Exam</vt:lpstr>
      <vt:lpstr>Treatments Components:</vt:lpstr>
      <vt:lpstr>Public Health Implications:  Direct Impact on Healthcare</vt:lpstr>
      <vt:lpstr>Public Health Implications:  Indirect Impact on Healthcare</vt:lpstr>
      <vt:lpstr>Health Promotion and Illness Prevention</vt:lpstr>
      <vt:lpstr>Health Promotion and Illness Prevention Policy Changes</vt:lpstr>
      <vt:lpstr>Health Promotion and Illness Prevention Role of APRN, HC Professional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Hoff</dc:creator>
  <cp:lastModifiedBy>Christina Hoff</cp:lastModifiedBy>
  <cp:revision>56</cp:revision>
  <dcterms:created xsi:type="dcterms:W3CDTF">2022-10-02T00:10:15Z</dcterms:created>
  <dcterms:modified xsi:type="dcterms:W3CDTF">2022-10-10T23:44:42Z</dcterms:modified>
</cp:coreProperties>
</file>